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96" r:id="rId4"/>
  </p:sldMasterIdLst>
  <p:notesMasterIdLst>
    <p:notesMasterId r:id="rId11"/>
  </p:notesMasterIdLst>
  <p:sldIdLst>
    <p:sldId id="265" r:id="rId5"/>
    <p:sldId id="257" r:id="rId6"/>
    <p:sldId id="259" r:id="rId7"/>
    <p:sldId id="261" r:id="rId8"/>
    <p:sldId id="262" r:id="rId9"/>
    <p:sldId id="264" r:id="rId10"/>
  </p:sldIdLst>
  <p:sldSz cx="12192000" cy="6858000"/>
  <p:notesSz cx="6858000" cy="9144000"/>
  <p:custDataLst>
    <p:tags r:id="rId12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05E322-12EF-4B70-B857-4624BCE95498}" v="2" dt="2022-11-02T14:03:34.2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8" autoAdjust="0"/>
    <p:restoredTop sz="86391" autoAdjust="0"/>
  </p:normalViewPr>
  <p:slideViewPr>
    <p:cSldViewPr>
      <p:cViewPr varScale="1">
        <p:scale>
          <a:sx n="78" d="100"/>
          <a:sy n="78" d="100"/>
        </p:scale>
        <p:origin x="126" y="77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gs" Target="tags/tag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nuel Barraud - La Clef Numérique" userId="3102e719-20e1-4b1e-abe9-3130392ebc08" providerId="ADAL" clId="{6305E322-12EF-4B70-B857-4624BCE95498}"/>
    <pc:docChg chg="modSld modMainMaster">
      <pc:chgData name="Emmanuel Barraud - La Clef Numérique" userId="3102e719-20e1-4b1e-abe9-3130392ebc08" providerId="ADAL" clId="{6305E322-12EF-4B70-B857-4624BCE95498}" dt="2022-11-02T14:03:34.285" v="1"/>
      <pc:docMkLst>
        <pc:docMk/>
      </pc:docMkLst>
      <pc:sldChg chg="modSp">
        <pc:chgData name="Emmanuel Barraud - La Clef Numérique" userId="3102e719-20e1-4b1e-abe9-3130392ebc08" providerId="ADAL" clId="{6305E322-12EF-4B70-B857-4624BCE95498}" dt="2022-11-02T14:03:34.285" v="1"/>
        <pc:sldMkLst>
          <pc:docMk/>
          <pc:sldMk cId="407929661" sldId="257"/>
        </pc:sldMkLst>
        <pc:spChg chg="mod">
          <ac:chgData name="Emmanuel Barraud - La Clef Numérique" userId="3102e719-20e1-4b1e-abe9-3130392ebc08" providerId="ADAL" clId="{6305E322-12EF-4B70-B857-4624BCE95498}" dt="2022-11-02T14:03:34.285" v="1"/>
          <ac:spMkLst>
            <pc:docMk/>
            <pc:sldMk cId="407929661" sldId="257"/>
            <ac:spMk id="2" creationId="{00000000-0000-0000-0000-000000000000}"/>
          </ac:spMkLst>
        </pc:spChg>
        <pc:spChg chg="mod">
          <ac:chgData name="Emmanuel Barraud - La Clef Numérique" userId="3102e719-20e1-4b1e-abe9-3130392ebc08" providerId="ADAL" clId="{6305E322-12EF-4B70-B857-4624BCE95498}" dt="2022-11-02T14:03:34.285" v="1"/>
          <ac:spMkLst>
            <pc:docMk/>
            <pc:sldMk cId="407929661" sldId="257"/>
            <ac:spMk id="5" creationId="{00000000-0000-0000-0000-000000000000}"/>
          </ac:spMkLst>
        </pc:spChg>
        <pc:spChg chg="mod">
          <ac:chgData name="Emmanuel Barraud - La Clef Numérique" userId="3102e719-20e1-4b1e-abe9-3130392ebc08" providerId="ADAL" clId="{6305E322-12EF-4B70-B857-4624BCE95498}" dt="2022-11-02T14:03:34.285" v="1"/>
          <ac:spMkLst>
            <pc:docMk/>
            <pc:sldMk cId="407929661" sldId="257"/>
            <ac:spMk id="6" creationId="{00000000-0000-0000-0000-000000000000}"/>
          </ac:spMkLst>
        </pc:spChg>
      </pc:sldChg>
      <pc:sldChg chg="modSp">
        <pc:chgData name="Emmanuel Barraud - La Clef Numérique" userId="3102e719-20e1-4b1e-abe9-3130392ebc08" providerId="ADAL" clId="{6305E322-12EF-4B70-B857-4624BCE95498}" dt="2022-11-02T14:03:34.285" v="1"/>
        <pc:sldMkLst>
          <pc:docMk/>
          <pc:sldMk cId="3676758019" sldId="259"/>
        </pc:sldMkLst>
        <pc:spChg chg="mod">
          <ac:chgData name="Emmanuel Barraud - La Clef Numérique" userId="3102e719-20e1-4b1e-abe9-3130392ebc08" providerId="ADAL" clId="{6305E322-12EF-4B70-B857-4624BCE95498}" dt="2022-11-02T14:03:34.285" v="1"/>
          <ac:spMkLst>
            <pc:docMk/>
            <pc:sldMk cId="3676758019" sldId="259"/>
            <ac:spMk id="2" creationId="{00000000-0000-0000-0000-000000000000}"/>
          </ac:spMkLst>
        </pc:spChg>
        <pc:spChg chg="mod">
          <ac:chgData name="Emmanuel Barraud - La Clef Numérique" userId="3102e719-20e1-4b1e-abe9-3130392ebc08" providerId="ADAL" clId="{6305E322-12EF-4B70-B857-4624BCE95498}" dt="2022-11-02T14:03:34.285" v="1"/>
          <ac:spMkLst>
            <pc:docMk/>
            <pc:sldMk cId="3676758019" sldId="259"/>
            <ac:spMk id="3" creationId="{00000000-0000-0000-0000-000000000000}"/>
          </ac:spMkLst>
        </pc:spChg>
        <pc:spChg chg="mod">
          <ac:chgData name="Emmanuel Barraud - La Clef Numérique" userId="3102e719-20e1-4b1e-abe9-3130392ebc08" providerId="ADAL" clId="{6305E322-12EF-4B70-B857-4624BCE95498}" dt="2022-11-02T14:03:34.285" v="1"/>
          <ac:spMkLst>
            <pc:docMk/>
            <pc:sldMk cId="3676758019" sldId="259"/>
            <ac:spMk id="4" creationId="{00000000-0000-0000-0000-000000000000}"/>
          </ac:spMkLst>
        </pc:spChg>
      </pc:sldChg>
      <pc:sldChg chg="modSp">
        <pc:chgData name="Emmanuel Barraud - La Clef Numérique" userId="3102e719-20e1-4b1e-abe9-3130392ebc08" providerId="ADAL" clId="{6305E322-12EF-4B70-B857-4624BCE95498}" dt="2022-11-02T14:03:34.285" v="1"/>
        <pc:sldMkLst>
          <pc:docMk/>
          <pc:sldMk cId="1639132" sldId="261"/>
        </pc:sldMkLst>
        <pc:spChg chg="mod">
          <ac:chgData name="Emmanuel Barraud - La Clef Numérique" userId="3102e719-20e1-4b1e-abe9-3130392ebc08" providerId="ADAL" clId="{6305E322-12EF-4B70-B857-4624BCE95498}" dt="2022-11-02T14:03:34.285" v="1"/>
          <ac:spMkLst>
            <pc:docMk/>
            <pc:sldMk cId="1639132" sldId="261"/>
            <ac:spMk id="2" creationId="{00000000-0000-0000-0000-000000000000}"/>
          </ac:spMkLst>
        </pc:spChg>
        <pc:spChg chg="mod">
          <ac:chgData name="Emmanuel Barraud - La Clef Numérique" userId="3102e719-20e1-4b1e-abe9-3130392ebc08" providerId="ADAL" clId="{6305E322-12EF-4B70-B857-4624BCE95498}" dt="2022-11-02T14:03:34.285" v="1"/>
          <ac:spMkLst>
            <pc:docMk/>
            <pc:sldMk cId="1639132" sldId="261"/>
            <ac:spMk id="4" creationId="{00000000-0000-0000-0000-000000000000}"/>
          </ac:spMkLst>
        </pc:spChg>
        <pc:spChg chg="mod">
          <ac:chgData name="Emmanuel Barraud - La Clef Numérique" userId="3102e719-20e1-4b1e-abe9-3130392ebc08" providerId="ADAL" clId="{6305E322-12EF-4B70-B857-4624BCE95498}" dt="2022-11-02T14:03:34.285" v="1"/>
          <ac:spMkLst>
            <pc:docMk/>
            <pc:sldMk cId="1639132" sldId="261"/>
            <ac:spMk id="5" creationId="{00000000-0000-0000-0000-000000000000}"/>
          </ac:spMkLst>
        </pc:spChg>
      </pc:sldChg>
      <pc:sldChg chg="modSp">
        <pc:chgData name="Emmanuel Barraud - La Clef Numérique" userId="3102e719-20e1-4b1e-abe9-3130392ebc08" providerId="ADAL" clId="{6305E322-12EF-4B70-B857-4624BCE95498}" dt="2022-11-02T14:03:34.285" v="1"/>
        <pc:sldMkLst>
          <pc:docMk/>
          <pc:sldMk cId="3601646667" sldId="262"/>
        </pc:sldMkLst>
        <pc:spChg chg="mod">
          <ac:chgData name="Emmanuel Barraud - La Clef Numérique" userId="3102e719-20e1-4b1e-abe9-3130392ebc08" providerId="ADAL" clId="{6305E322-12EF-4B70-B857-4624BCE95498}" dt="2022-11-02T14:03:34.285" v="1"/>
          <ac:spMkLst>
            <pc:docMk/>
            <pc:sldMk cId="3601646667" sldId="262"/>
            <ac:spMk id="2" creationId="{00000000-0000-0000-0000-000000000000}"/>
          </ac:spMkLst>
        </pc:spChg>
        <pc:spChg chg="mod">
          <ac:chgData name="Emmanuel Barraud - La Clef Numérique" userId="3102e719-20e1-4b1e-abe9-3130392ebc08" providerId="ADAL" clId="{6305E322-12EF-4B70-B857-4624BCE95498}" dt="2022-11-02T14:03:34.285" v="1"/>
          <ac:spMkLst>
            <pc:docMk/>
            <pc:sldMk cId="3601646667" sldId="262"/>
            <ac:spMk id="4" creationId="{00000000-0000-0000-0000-000000000000}"/>
          </ac:spMkLst>
        </pc:spChg>
      </pc:sldChg>
      <pc:sldChg chg="modSp">
        <pc:chgData name="Emmanuel Barraud - La Clef Numérique" userId="3102e719-20e1-4b1e-abe9-3130392ebc08" providerId="ADAL" clId="{6305E322-12EF-4B70-B857-4624BCE95498}" dt="2022-11-02T14:03:34.285" v="1"/>
        <pc:sldMkLst>
          <pc:docMk/>
          <pc:sldMk cId="2190246870" sldId="264"/>
        </pc:sldMkLst>
        <pc:spChg chg="mod">
          <ac:chgData name="Emmanuel Barraud - La Clef Numérique" userId="3102e719-20e1-4b1e-abe9-3130392ebc08" providerId="ADAL" clId="{6305E322-12EF-4B70-B857-4624BCE95498}" dt="2022-11-02T14:03:34.285" v="1"/>
          <ac:spMkLst>
            <pc:docMk/>
            <pc:sldMk cId="2190246870" sldId="264"/>
            <ac:spMk id="2" creationId="{00000000-0000-0000-0000-000000000000}"/>
          </ac:spMkLst>
        </pc:spChg>
        <pc:spChg chg="mod">
          <ac:chgData name="Emmanuel Barraud - La Clef Numérique" userId="3102e719-20e1-4b1e-abe9-3130392ebc08" providerId="ADAL" clId="{6305E322-12EF-4B70-B857-4624BCE95498}" dt="2022-11-02T14:03:34.285" v="1"/>
          <ac:spMkLst>
            <pc:docMk/>
            <pc:sldMk cId="2190246870" sldId="264"/>
            <ac:spMk id="4" creationId="{00000000-0000-0000-0000-000000000000}"/>
          </ac:spMkLst>
        </pc:spChg>
      </pc:sldChg>
      <pc:sldChg chg="modSp">
        <pc:chgData name="Emmanuel Barraud - La Clef Numérique" userId="3102e719-20e1-4b1e-abe9-3130392ebc08" providerId="ADAL" clId="{6305E322-12EF-4B70-B857-4624BCE95498}" dt="2022-11-02T14:03:34.285" v="1"/>
        <pc:sldMkLst>
          <pc:docMk/>
          <pc:sldMk cId="763740103" sldId="265"/>
        </pc:sldMkLst>
        <pc:spChg chg="mod">
          <ac:chgData name="Emmanuel Barraud - La Clef Numérique" userId="3102e719-20e1-4b1e-abe9-3130392ebc08" providerId="ADAL" clId="{6305E322-12EF-4B70-B857-4624BCE95498}" dt="2022-11-02T14:03:34.285" v="1"/>
          <ac:spMkLst>
            <pc:docMk/>
            <pc:sldMk cId="763740103" sldId="265"/>
            <ac:spMk id="2" creationId="{00000000-0000-0000-0000-000000000000}"/>
          </ac:spMkLst>
        </pc:spChg>
        <pc:spChg chg="mod">
          <ac:chgData name="Emmanuel Barraud - La Clef Numérique" userId="3102e719-20e1-4b1e-abe9-3130392ebc08" providerId="ADAL" clId="{6305E322-12EF-4B70-B857-4624BCE95498}" dt="2022-11-02T14:03:34.285" v="1"/>
          <ac:spMkLst>
            <pc:docMk/>
            <pc:sldMk cId="763740103" sldId="265"/>
            <ac:spMk id="3" creationId="{00000000-0000-0000-0000-000000000000}"/>
          </ac:spMkLst>
        </pc:spChg>
      </pc:sldChg>
      <pc:sldMasterChg chg="modTransition modSldLayout">
        <pc:chgData name="Emmanuel Barraud - La Clef Numérique" userId="3102e719-20e1-4b1e-abe9-3130392ebc08" providerId="ADAL" clId="{6305E322-12EF-4B70-B857-4624BCE95498}" dt="2022-11-02T14:03:34.285" v="1"/>
        <pc:sldMasterMkLst>
          <pc:docMk/>
          <pc:sldMasterMk cId="2948029848" sldId="2147483714"/>
        </pc:sldMasterMkLst>
        <pc:sldLayoutChg chg="modTransition">
          <pc:chgData name="Emmanuel Barraud - La Clef Numérique" userId="3102e719-20e1-4b1e-abe9-3130392ebc08" providerId="ADAL" clId="{6305E322-12EF-4B70-B857-4624BCE95498}" dt="2022-11-02T14:03:34.285" v="1"/>
          <pc:sldLayoutMkLst>
            <pc:docMk/>
            <pc:sldMasterMk cId="2948029848" sldId="2147483714"/>
            <pc:sldLayoutMk cId="1179662183" sldId="2147483715"/>
          </pc:sldLayoutMkLst>
        </pc:sldLayoutChg>
        <pc:sldLayoutChg chg="modTransition">
          <pc:chgData name="Emmanuel Barraud - La Clef Numérique" userId="3102e719-20e1-4b1e-abe9-3130392ebc08" providerId="ADAL" clId="{6305E322-12EF-4B70-B857-4624BCE95498}" dt="2022-11-02T14:03:34.285" v="1"/>
          <pc:sldLayoutMkLst>
            <pc:docMk/>
            <pc:sldMasterMk cId="2948029848" sldId="2147483714"/>
            <pc:sldLayoutMk cId="3249006729" sldId="2147483716"/>
          </pc:sldLayoutMkLst>
        </pc:sldLayoutChg>
        <pc:sldLayoutChg chg="modTransition">
          <pc:chgData name="Emmanuel Barraud - La Clef Numérique" userId="3102e719-20e1-4b1e-abe9-3130392ebc08" providerId="ADAL" clId="{6305E322-12EF-4B70-B857-4624BCE95498}" dt="2022-11-02T14:03:34.285" v="1"/>
          <pc:sldLayoutMkLst>
            <pc:docMk/>
            <pc:sldMasterMk cId="2948029848" sldId="2147483714"/>
            <pc:sldLayoutMk cId="1270275687" sldId="2147483717"/>
          </pc:sldLayoutMkLst>
        </pc:sldLayoutChg>
        <pc:sldLayoutChg chg="modTransition">
          <pc:chgData name="Emmanuel Barraud - La Clef Numérique" userId="3102e719-20e1-4b1e-abe9-3130392ebc08" providerId="ADAL" clId="{6305E322-12EF-4B70-B857-4624BCE95498}" dt="2022-11-02T14:03:34.285" v="1"/>
          <pc:sldLayoutMkLst>
            <pc:docMk/>
            <pc:sldMasterMk cId="2948029848" sldId="2147483714"/>
            <pc:sldLayoutMk cId="2336335677" sldId="2147483718"/>
          </pc:sldLayoutMkLst>
        </pc:sldLayoutChg>
        <pc:sldLayoutChg chg="modTransition">
          <pc:chgData name="Emmanuel Barraud - La Clef Numérique" userId="3102e719-20e1-4b1e-abe9-3130392ebc08" providerId="ADAL" clId="{6305E322-12EF-4B70-B857-4624BCE95498}" dt="2022-11-02T14:03:34.285" v="1"/>
          <pc:sldLayoutMkLst>
            <pc:docMk/>
            <pc:sldMasterMk cId="2948029848" sldId="2147483714"/>
            <pc:sldLayoutMk cId="127039168" sldId="2147483719"/>
          </pc:sldLayoutMkLst>
        </pc:sldLayoutChg>
        <pc:sldLayoutChg chg="modTransition">
          <pc:chgData name="Emmanuel Barraud - La Clef Numérique" userId="3102e719-20e1-4b1e-abe9-3130392ebc08" providerId="ADAL" clId="{6305E322-12EF-4B70-B857-4624BCE95498}" dt="2022-11-02T14:03:34.285" v="1"/>
          <pc:sldLayoutMkLst>
            <pc:docMk/>
            <pc:sldMasterMk cId="2948029848" sldId="2147483714"/>
            <pc:sldLayoutMk cId="2239737822" sldId="2147483720"/>
          </pc:sldLayoutMkLst>
        </pc:sldLayoutChg>
        <pc:sldLayoutChg chg="modTransition">
          <pc:chgData name="Emmanuel Barraud - La Clef Numérique" userId="3102e719-20e1-4b1e-abe9-3130392ebc08" providerId="ADAL" clId="{6305E322-12EF-4B70-B857-4624BCE95498}" dt="2022-11-02T14:03:34.285" v="1"/>
          <pc:sldLayoutMkLst>
            <pc:docMk/>
            <pc:sldMasterMk cId="2948029848" sldId="2147483714"/>
            <pc:sldLayoutMk cId="2390194523" sldId="2147483721"/>
          </pc:sldLayoutMkLst>
        </pc:sldLayoutChg>
        <pc:sldLayoutChg chg="modTransition">
          <pc:chgData name="Emmanuel Barraud - La Clef Numérique" userId="3102e719-20e1-4b1e-abe9-3130392ebc08" providerId="ADAL" clId="{6305E322-12EF-4B70-B857-4624BCE95498}" dt="2022-11-02T14:03:34.285" v="1"/>
          <pc:sldLayoutMkLst>
            <pc:docMk/>
            <pc:sldMasterMk cId="2948029848" sldId="2147483714"/>
            <pc:sldLayoutMk cId="1633430482" sldId="2147483722"/>
          </pc:sldLayoutMkLst>
        </pc:sldLayoutChg>
        <pc:sldLayoutChg chg="modTransition">
          <pc:chgData name="Emmanuel Barraud - La Clef Numérique" userId="3102e719-20e1-4b1e-abe9-3130392ebc08" providerId="ADAL" clId="{6305E322-12EF-4B70-B857-4624BCE95498}" dt="2022-11-02T14:03:34.285" v="1"/>
          <pc:sldLayoutMkLst>
            <pc:docMk/>
            <pc:sldMasterMk cId="2948029848" sldId="2147483714"/>
            <pc:sldLayoutMk cId="3291457557" sldId="2147483723"/>
          </pc:sldLayoutMkLst>
        </pc:sldLayoutChg>
        <pc:sldLayoutChg chg="modTransition">
          <pc:chgData name="Emmanuel Barraud - La Clef Numérique" userId="3102e719-20e1-4b1e-abe9-3130392ebc08" providerId="ADAL" clId="{6305E322-12EF-4B70-B857-4624BCE95498}" dt="2022-11-02T14:03:34.285" v="1"/>
          <pc:sldLayoutMkLst>
            <pc:docMk/>
            <pc:sldMasterMk cId="2948029848" sldId="2147483714"/>
            <pc:sldLayoutMk cId="545236322" sldId="2147483726"/>
          </pc:sldLayoutMkLst>
        </pc:sldLayoutChg>
        <pc:sldLayoutChg chg="modTransition">
          <pc:chgData name="Emmanuel Barraud - La Clef Numérique" userId="3102e719-20e1-4b1e-abe9-3130392ebc08" providerId="ADAL" clId="{6305E322-12EF-4B70-B857-4624BCE95498}" dt="2022-11-02T14:03:34.285" v="1"/>
          <pc:sldLayoutMkLst>
            <pc:docMk/>
            <pc:sldMasterMk cId="2948029848" sldId="2147483714"/>
            <pc:sldLayoutMk cId="2560483754" sldId="2147483729"/>
          </pc:sldLayoutMkLst>
        </pc:sldLayoutChg>
        <pc:sldLayoutChg chg="modTransition">
          <pc:chgData name="Emmanuel Barraud - La Clef Numérique" userId="3102e719-20e1-4b1e-abe9-3130392ebc08" providerId="ADAL" clId="{6305E322-12EF-4B70-B857-4624BCE95498}" dt="2022-11-02T14:03:34.285" v="1"/>
          <pc:sldLayoutMkLst>
            <pc:docMk/>
            <pc:sldMasterMk cId="2948029848" sldId="2147483714"/>
            <pc:sldLayoutMk cId="1770837299" sldId="2147483730"/>
          </pc:sldLayoutMkLst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3E-4E14-B7D6-45FDB7528FC6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Série 2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E3E-4E14-B7D6-45FDB7528FC6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Série 3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E3E-4E14-B7D6-45FDB7528FC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5787136"/>
        <c:axId val="410812416"/>
      </c:barChart>
      <c:catAx>
        <c:axId val="1257871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fr-FR"/>
          </a:p>
        </c:txPr>
        <c:crossAx val="410812416"/>
        <c:crosses val="autoZero"/>
        <c:auto val="1"/>
        <c:lblAlgn val="ctr"/>
        <c:lblOffset val="100"/>
        <c:noMultiLvlLbl val="0"/>
      </c:catAx>
      <c:valAx>
        <c:axId val="4108124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5787136"/>
        <c:crosses val="autoZero"/>
        <c:crossBetween val="between"/>
      </c:valAx>
    </c:plotArea>
    <c:legend>
      <c:legendPos val="b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E4847C-1A5C-4A73-9766-7E7E5A7BC213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fr-FR"/>
        </a:p>
      </dgm:t>
    </dgm:pt>
    <dgm:pt modelId="{53A5016E-F218-4A84-95BA-F3A5BC1B26C8}">
      <dgm:prSet custT="1"/>
      <dgm:spPr/>
      <dgm:t>
        <a:bodyPr/>
        <a:lstStyle/>
        <a:p>
          <a:pPr rtl="0"/>
          <a:r>
            <a:rPr lang="fr-FR" sz="1800" b="0" i="0" dirty="0"/>
            <a:t>Finalisation du cahier des charges </a:t>
          </a:r>
          <a:endParaRPr lang="fr-FR" sz="1800" dirty="0"/>
        </a:p>
      </dgm:t>
    </dgm:pt>
    <dgm:pt modelId="{BAC7DEAF-596D-42F5-9D46-4DF8911204EB}" type="parTrans" cxnId="{C54481DC-F454-4767-B4B3-207D570FCD97}">
      <dgm:prSet/>
      <dgm:spPr/>
      <dgm:t>
        <a:bodyPr/>
        <a:lstStyle/>
        <a:p>
          <a:endParaRPr lang="fr-FR" sz="1200"/>
        </a:p>
      </dgm:t>
    </dgm:pt>
    <dgm:pt modelId="{98EEF903-AD77-47E0-862B-24452988B3BE}" type="sibTrans" cxnId="{C54481DC-F454-4767-B4B3-207D570FCD97}">
      <dgm:prSet/>
      <dgm:spPr/>
      <dgm:t>
        <a:bodyPr/>
        <a:lstStyle/>
        <a:p>
          <a:endParaRPr lang="fr-FR" sz="1200"/>
        </a:p>
      </dgm:t>
    </dgm:pt>
    <dgm:pt modelId="{3D1A4AFD-7C36-493D-B7F3-8B29C3890BE6}">
      <dgm:prSet custT="1"/>
      <dgm:spPr/>
      <dgm:t>
        <a:bodyPr/>
        <a:lstStyle/>
        <a:p>
          <a:pPr rtl="0"/>
          <a:r>
            <a:rPr lang="fr-FR" sz="1400" b="0" i="0" dirty="0"/>
            <a:t>fin juin</a:t>
          </a:r>
          <a:endParaRPr lang="fr-FR" sz="1400" dirty="0"/>
        </a:p>
      </dgm:t>
    </dgm:pt>
    <dgm:pt modelId="{AFA5D744-7B7B-4954-A00B-9BD9DA676326}" type="parTrans" cxnId="{FE54EBB6-15C3-46D8-BFCA-841C86A85241}">
      <dgm:prSet/>
      <dgm:spPr/>
      <dgm:t>
        <a:bodyPr/>
        <a:lstStyle/>
        <a:p>
          <a:endParaRPr lang="fr-FR" sz="1200"/>
        </a:p>
      </dgm:t>
    </dgm:pt>
    <dgm:pt modelId="{0A94A568-B012-4F25-A763-B6A144BE69D2}" type="sibTrans" cxnId="{FE54EBB6-15C3-46D8-BFCA-841C86A85241}">
      <dgm:prSet/>
      <dgm:spPr/>
      <dgm:t>
        <a:bodyPr/>
        <a:lstStyle/>
        <a:p>
          <a:endParaRPr lang="fr-FR" sz="1200"/>
        </a:p>
      </dgm:t>
    </dgm:pt>
    <dgm:pt modelId="{7E530832-F34C-49CF-AD57-9556B9D99136}">
      <dgm:prSet custT="1"/>
      <dgm:spPr/>
      <dgm:t>
        <a:bodyPr/>
        <a:lstStyle/>
        <a:p>
          <a:pPr rtl="0"/>
          <a:r>
            <a:rPr lang="fr-FR" sz="1800" b="0" i="0" dirty="0"/>
            <a:t>Mise en place de l’outil </a:t>
          </a:r>
          <a:endParaRPr lang="fr-FR" sz="1800" dirty="0"/>
        </a:p>
      </dgm:t>
    </dgm:pt>
    <dgm:pt modelId="{07F40473-8AAB-4821-B8F6-7E5D66E02B8C}" type="parTrans" cxnId="{279EFC9F-F0D7-4FA0-9D4B-872CD993E5E7}">
      <dgm:prSet/>
      <dgm:spPr/>
      <dgm:t>
        <a:bodyPr/>
        <a:lstStyle/>
        <a:p>
          <a:endParaRPr lang="fr-FR" sz="1200"/>
        </a:p>
      </dgm:t>
    </dgm:pt>
    <dgm:pt modelId="{1624D3FD-A651-4316-A9F7-CA7F930EF281}" type="sibTrans" cxnId="{279EFC9F-F0D7-4FA0-9D4B-872CD993E5E7}">
      <dgm:prSet/>
      <dgm:spPr/>
      <dgm:t>
        <a:bodyPr/>
        <a:lstStyle/>
        <a:p>
          <a:endParaRPr lang="fr-FR" sz="1200"/>
        </a:p>
      </dgm:t>
    </dgm:pt>
    <dgm:pt modelId="{6498011B-ACEA-4454-9F93-0B4EDE110D9E}">
      <dgm:prSet custT="1"/>
      <dgm:spPr/>
      <dgm:t>
        <a:bodyPr/>
        <a:lstStyle/>
        <a:p>
          <a:pPr rtl="0"/>
          <a:r>
            <a:rPr lang="fr-FR" sz="1400" b="0" i="0" dirty="0"/>
            <a:t>fin novembre</a:t>
          </a:r>
          <a:endParaRPr lang="fr-FR" sz="1400" dirty="0"/>
        </a:p>
      </dgm:t>
    </dgm:pt>
    <dgm:pt modelId="{84814CF7-22F4-4451-A881-09B7BD2C4F2F}" type="parTrans" cxnId="{8FEA9050-C974-4310-A31B-814C1D6DDD42}">
      <dgm:prSet/>
      <dgm:spPr/>
      <dgm:t>
        <a:bodyPr/>
        <a:lstStyle/>
        <a:p>
          <a:endParaRPr lang="fr-FR" sz="1200"/>
        </a:p>
      </dgm:t>
    </dgm:pt>
    <dgm:pt modelId="{6F104E0D-166F-41E2-B301-0835CF623EBF}" type="sibTrans" cxnId="{8FEA9050-C974-4310-A31B-814C1D6DDD42}">
      <dgm:prSet/>
      <dgm:spPr/>
      <dgm:t>
        <a:bodyPr/>
        <a:lstStyle/>
        <a:p>
          <a:endParaRPr lang="fr-FR" sz="1200"/>
        </a:p>
      </dgm:t>
    </dgm:pt>
    <dgm:pt modelId="{17BADA40-D60D-469F-8F5D-848ED18A50F9}">
      <dgm:prSet custT="1"/>
      <dgm:spPr/>
      <dgm:t>
        <a:bodyPr/>
        <a:lstStyle/>
        <a:p>
          <a:pPr rtl="0"/>
          <a:r>
            <a:rPr lang="fr-FR" sz="1800" b="0" i="0" dirty="0"/>
            <a:t>Test de recettes </a:t>
          </a:r>
          <a:endParaRPr lang="fr-FR" sz="1800" dirty="0"/>
        </a:p>
      </dgm:t>
    </dgm:pt>
    <dgm:pt modelId="{C91C0826-32A6-4D16-8E2D-355A4B156BBE}" type="parTrans" cxnId="{5841E788-8549-4625-941D-57C0547EC1F2}">
      <dgm:prSet/>
      <dgm:spPr/>
      <dgm:t>
        <a:bodyPr/>
        <a:lstStyle/>
        <a:p>
          <a:endParaRPr lang="fr-FR" sz="1200"/>
        </a:p>
      </dgm:t>
    </dgm:pt>
    <dgm:pt modelId="{53F4E579-66AB-4CAC-8779-593EAD7AA171}" type="sibTrans" cxnId="{5841E788-8549-4625-941D-57C0547EC1F2}">
      <dgm:prSet/>
      <dgm:spPr/>
      <dgm:t>
        <a:bodyPr/>
        <a:lstStyle/>
        <a:p>
          <a:endParaRPr lang="fr-FR" sz="1200"/>
        </a:p>
      </dgm:t>
    </dgm:pt>
    <dgm:pt modelId="{1A30FFFC-906B-498E-9D59-C303E9D02292}">
      <dgm:prSet custT="1"/>
      <dgm:spPr/>
      <dgm:t>
        <a:bodyPr/>
        <a:lstStyle/>
        <a:p>
          <a:pPr rtl="0"/>
          <a:r>
            <a:rPr lang="fr-FR" sz="1400" b="0" i="0" dirty="0"/>
            <a:t>mi-décembre</a:t>
          </a:r>
          <a:endParaRPr lang="fr-FR" sz="1400" dirty="0"/>
        </a:p>
      </dgm:t>
    </dgm:pt>
    <dgm:pt modelId="{49142138-7C09-4985-8EB7-2A1AFEE6E2B1}" type="parTrans" cxnId="{6DD4D099-0A32-4DAA-ABA6-7028C8725D8F}">
      <dgm:prSet/>
      <dgm:spPr/>
      <dgm:t>
        <a:bodyPr/>
        <a:lstStyle/>
        <a:p>
          <a:endParaRPr lang="fr-FR" sz="1200"/>
        </a:p>
      </dgm:t>
    </dgm:pt>
    <dgm:pt modelId="{93F61A9F-E72E-422A-AD9F-2E76177D2FDF}" type="sibTrans" cxnId="{6DD4D099-0A32-4DAA-ABA6-7028C8725D8F}">
      <dgm:prSet/>
      <dgm:spPr/>
      <dgm:t>
        <a:bodyPr/>
        <a:lstStyle/>
        <a:p>
          <a:endParaRPr lang="fr-FR" sz="1200"/>
        </a:p>
      </dgm:t>
    </dgm:pt>
    <dgm:pt modelId="{7D41DC24-7A0C-4286-97E9-05EC2B289A6A}">
      <dgm:prSet custT="1"/>
      <dgm:spPr/>
      <dgm:t>
        <a:bodyPr/>
        <a:lstStyle/>
        <a:p>
          <a:pPr rtl="0"/>
          <a:r>
            <a:rPr lang="fr-FR" sz="1800" b="0" i="0" dirty="0"/>
            <a:t>Formation des utilisateurs </a:t>
          </a:r>
          <a:endParaRPr lang="fr-FR" sz="1800" dirty="0"/>
        </a:p>
      </dgm:t>
    </dgm:pt>
    <dgm:pt modelId="{406D11FC-B9FA-4935-AB94-2FB37E38E511}" type="parTrans" cxnId="{EEF219DF-01D7-405D-999B-F2D7722B7BE2}">
      <dgm:prSet/>
      <dgm:spPr/>
      <dgm:t>
        <a:bodyPr/>
        <a:lstStyle/>
        <a:p>
          <a:endParaRPr lang="fr-FR" sz="1200"/>
        </a:p>
      </dgm:t>
    </dgm:pt>
    <dgm:pt modelId="{CB560EA0-74AB-465D-B9F2-71C1F964918F}" type="sibTrans" cxnId="{EEF219DF-01D7-405D-999B-F2D7722B7BE2}">
      <dgm:prSet/>
      <dgm:spPr/>
      <dgm:t>
        <a:bodyPr/>
        <a:lstStyle/>
        <a:p>
          <a:endParaRPr lang="fr-FR" sz="1200"/>
        </a:p>
      </dgm:t>
    </dgm:pt>
    <dgm:pt modelId="{F73C9756-035E-4CE6-88AF-FD998384EB82}">
      <dgm:prSet custT="1"/>
      <dgm:spPr/>
      <dgm:t>
        <a:bodyPr/>
        <a:lstStyle/>
        <a:p>
          <a:pPr rtl="0"/>
          <a:r>
            <a:rPr lang="fr-FR" sz="1400" b="0" i="0" dirty="0"/>
            <a:t>début janvier</a:t>
          </a:r>
          <a:endParaRPr lang="fr-FR" sz="1400" dirty="0"/>
        </a:p>
      </dgm:t>
    </dgm:pt>
    <dgm:pt modelId="{04CAEB62-8A88-42D7-8C4C-24B51DB69B29}" type="parTrans" cxnId="{22E0B32C-021B-4618-8114-0069B5252D85}">
      <dgm:prSet/>
      <dgm:spPr/>
      <dgm:t>
        <a:bodyPr/>
        <a:lstStyle/>
        <a:p>
          <a:endParaRPr lang="fr-FR" sz="1200"/>
        </a:p>
      </dgm:t>
    </dgm:pt>
    <dgm:pt modelId="{7CA52B7B-4FC9-4C1D-9D55-DD82CF7471A8}" type="sibTrans" cxnId="{22E0B32C-021B-4618-8114-0069B5252D85}">
      <dgm:prSet/>
      <dgm:spPr/>
      <dgm:t>
        <a:bodyPr/>
        <a:lstStyle/>
        <a:p>
          <a:endParaRPr lang="fr-FR" sz="1200"/>
        </a:p>
      </dgm:t>
    </dgm:pt>
    <dgm:pt modelId="{98EF0664-169B-4808-8E71-372A5EEB6310}" type="pres">
      <dgm:prSet presAssocID="{ABE4847C-1A5C-4A73-9766-7E7E5A7BC213}" presName="rootnode" presStyleCnt="0">
        <dgm:presLayoutVars>
          <dgm:chMax/>
          <dgm:chPref/>
          <dgm:dir/>
          <dgm:animLvl val="lvl"/>
        </dgm:presLayoutVars>
      </dgm:prSet>
      <dgm:spPr/>
    </dgm:pt>
    <dgm:pt modelId="{AD1E2936-A2AD-40E2-9465-9039396D2FFD}" type="pres">
      <dgm:prSet presAssocID="{53A5016E-F218-4A84-95BA-F3A5BC1B26C8}" presName="composite" presStyleCnt="0"/>
      <dgm:spPr/>
    </dgm:pt>
    <dgm:pt modelId="{75DF2CAD-ED3D-4EB0-8F0B-518351795CD2}" type="pres">
      <dgm:prSet presAssocID="{53A5016E-F218-4A84-95BA-F3A5BC1B26C8}" presName="LShape" presStyleLbl="alignNode1" presStyleIdx="0" presStyleCnt="7"/>
      <dgm:spPr/>
    </dgm:pt>
    <dgm:pt modelId="{3BD254D0-8AF5-4890-A551-90DBFC93CA41}" type="pres">
      <dgm:prSet presAssocID="{53A5016E-F218-4A84-95BA-F3A5BC1B26C8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E5D18B07-D40A-4C75-B186-AA9BCDF5AF36}" type="pres">
      <dgm:prSet presAssocID="{53A5016E-F218-4A84-95BA-F3A5BC1B26C8}" presName="Triangle" presStyleLbl="alignNode1" presStyleIdx="1" presStyleCnt="7"/>
      <dgm:spPr/>
    </dgm:pt>
    <dgm:pt modelId="{D3996AE6-8390-4186-A6A1-CBD224FD81EB}" type="pres">
      <dgm:prSet presAssocID="{98EEF903-AD77-47E0-862B-24452988B3BE}" presName="sibTrans" presStyleCnt="0"/>
      <dgm:spPr/>
    </dgm:pt>
    <dgm:pt modelId="{4432CCD4-ECFD-490C-8DE1-94D25C888F43}" type="pres">
      <dgm:prSet presAssocID="{98EEF903-AD77-47E0-862B-24452988B3BE}" presName="space" presStyleCnt="0"/>
      <dgm:spPr/>
    </dgm:pt>
    <dgm:pt modelId="{E491E37A-752A-4EDE-A403-47DEB40E13FC}" type="pres">
      <dgm:prSet presAssocID="{7E530832-F34C-49CF-AD57-9556B9D99136}" presName="composite" presStyleCnt="0"/>
      <dgm:spPr/>
    </dgm:pt>
    <dgm:pt modelId="{08C5B6A4-E1D5-4BEC-AC1C-AF6254A0E932}" type="pres">
      <dgm:prSet presAssocID="{7E530832-F34C-49CF-AD57-9556B9D99136}" presName="LShape" presStyleLbl="alignNode1" presStyleIdx="2" presStyleCnt="7"/>
      <dgm:spPr/>
    </dgm:pt>
    <dgm:pt modelId="{1E1CEA21-F50C-4E92-A2BE-76893064F5CD}" type="pres">
      <dgm:prSet presAssocID="{7E530832-F34C-49CF-AD57-9556B9D99136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77F10CCD-CFE0-4707-9275-A2CE782C2E8F}" type="pres">
      <dgm:prSet presAssocID="{7E530832-F34C-49CF-AD57-9556B9D99136}" presName="Triangle" presStyleLbl="alignNode1" presStyleIdx="3" presStyleCnt="7"/>
      <dgm:spPr/>
    </dgm:pt>
    <dgm:pt modelId="{6A4031C1-2F02-4B06-B923-FC4F6FEE1CE3}" type="pres">
      <dgm:prSet presAssocID="{1624D3FD-A651-4316-A9F7-CA7F930EF281}" presName="sibTrans" presStyleCnt="0"/>
      <dgm:spPr/>
    </dgm:pt>
    <dgm:pt modelId="{236444FB-E6E0-4596-8DC8-B9553AE8FB24}" type="pres">
      <dgm:prSet presAssocID="{1624D3FD-A651-4316-A9F7-CA7F930EF281}" presName="space" presStyleCnt="0"/>
      <dgm:spPr/>
    </dgm:pt>
    <dgm:pt modelId="{E797DE9F-500A-4EC9-9F48-FECADE5DAB73}" type="pres">
      <dgm:prSet presAssocID="{17BADA40-D60D-469F-8F5D-848ED18A50F9}" presName="composite" presStyleCnt="0"/>
      <dgm:spPr/>
    </dgm:pt>
    <dgm:pt modelId="{8DE1F8DA-F4AD-4E99-AA23-653605A35CDD}" type="pres">
      <dgm:prSet presAssocID="{17BADA40-D60D-469F-8F5D-848ED18A50F9}" presName="LShape" presStyleLbl="alignNode1" presStyleIdx="4" presStyleCnt="7"/>
      <dgm:spPr/>
    </dgm:pt>
    <dgm:pt modelId="{3D1BE972-C41E-4D03-8070-4C81748C8558}" type="pres">
      <dgm:prSet presAssocID="{17BADA40-D60D-469F-8F5D-848ED18A50F9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5A1423BC-1BB4-42B0-B1B1-855AA233B7EE}" type="pres">
      <dgm:prSet presAssocID="{17BADA40-D60D-469F-8F5D-848ED18A50F9}" presName="Triangle" presStyleLbl="alignNode1" presStyleIdx="5" presStyleCnt="7"/>
      <dgm:spPr/>
    </dgm:pt>
    <dgm:pt modelId="{50B9C9DE-1C6F-4700-9238-98127F82CC3E}" type="pres">
      <dgm:prSet presAssocID="{53F4E579-66AB-4CAC-8779-593EAD7AA171}" presName="sibTrans" presStyleCnt="0"/>
      <dgm:spPr/>
    </dgm:pt>
    <dgm:pt modelId="{A01E0EFD-9259-41BF-8929-FC7092A13420}" type="pres">
      <dgm:prSet presAssocID="{53F4E579-66AB-4CAC-8779-593EAD7AA171}" presName="space" presStyleCnt="0"/>
      <dgm:spPr/>
    </dgm:pt>
    <dgm:pt modelId="{0BC04E4B-FA0B-46B8-8D7E-ABA001166273}" type="pres">
      <dgm:prSet presAssocID="{7D41DC24-7A0C-4286-97E9-05EC2B289A6A}" presName="composite" presStyleCnt="0"/>
      <dgm:spPr/>
    </dgm:pt>
    <dgm:pt modelId="{7EECFF88-BB68-4663-984A-59AC4C552C18}" type="pres">
      <dgm:prSet presAssocID="{7D41DC24-7A0C-4286-97E9-05EC2B289A6A}" presName="LShape" presStyleLbl="alignNode1" presStyleIdx="6" presStyleCnt="7"/>
      <dgm:spPr/>
    </dgm:pt>
    <dgm:pt modelId="{83975CD1-3535-4415-94AE-24C848C8DFDA}" type="pres">
      <dgm:prSet presAssocID="{7D41DC24-7A0C-4286-97E9-05EC2B289A6A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C1B71701-B832-44E9-9E22-75EA25FD254E}" type="presOf" srcId="{17BADA40-D60D-469F-8F5D-848ED18A50F9}" destId="{3D1BE972-C41E-4D03-8070-4C81748C8558}" srcOrd="0" destOrd="0" presId="urn:microsoft.com/office/officeart/2009/3/layout/StepUpProcess"/>
    <dgm:cxn modelId="{A5829513-07ED-4BB1-B585-02BA6172900C}" type="presOf" srcId="{ABE4847C-1A5C-4A73-9766-7E7E5A7BC213}" destId="{98EF0664-169B-4808-8E71-372A5EEB6310}" srcOrd="0" destOrd="0" presId="urn:microsoft.com/office/officeart/2009/3/layout/StepUpProcess"/>
    <dgm:cxn modelId="{22E0B32C-021B-4618-8114-0069B5252D85}" srcId="{7D41DC24-7A0C-4286-97E9-05EC2B289A6A}" destId="{F73C9756-035E-4CE6-88AF-FD998384EB82}" srcOrd="0" destOrd="0" parTransId="{04CAEB62-8A88-42D7-8C4C-24B51DB69B29}" sibTransId="{7CA52B7B-4FC9-4C1D-9D55-DD82CF7471A8}"/>
    <dgm:cxn modelId="{8FEA9050-C974-4310-A31B-814C1D6DDD42}" srcId="{7E530832-F34C-49CF-AD57-9556B9D99136}" destId="{6498011B-ACEA-4454-9F93-0B4EDE110D9E}" srcOrd="0" destOrd="0" parTransId="{84814CF7-22F4-4451-A881-09B7BD2C4F2F}" sibTransId="{6F104E0D-166F-41E2-B301-0835CF623EBF}"/>
    <dgm:cxn modelId="{F8F55A83-E9AB-4ED9-92C8-EB9EA29C7782}" type="presOf" srcId="{7D41DC24-7A0C-4286-97E9-05EC2B289A6A}" destId="{83975CD1-3535-4415-94AE-24C848C8DFDA}" srcOrd="0" destOrd="0" presId="urn:microsoft.com/office/officeart/2009/3/layout/StepUpProcess"/>
    <dgm:cxn modelId="{5841E788-8549-4625-941D-57C0547EC1F2}" srcId="{ABE4847C-1A5C-4A73-9766-7E7E5A7BC213}" destId="{17BADA40-D60D-469F-8F5D-848ED18A50F9}" srcOrd="2" destOrd="0" parTransId="{C91C0826-32A6-4D16-8E2D-355A4B156BBE}" sibTransId="{53F4E579-66AB-4CAC-8779-593EAD7AA171}"/>
    <dgm:cxn modelId="{7DE22A90-6ED5-4CFD-B80B-486FB9F0545C}" type="presOf" srcId="{6498011B-ACEA-4454-9F93-0B4EDE110D9E}" destId="{1E1CEA21-F50C-4E92-A2BE-76893064F5CD}" srcOrd="0" destOrd="1" presId="urn:microsoft.com/office/officeart/2009/3/layout/StepUpProcess"/>
    <dgm:cxn modelId="{6DD4D099-0A32-4DAA-ABA6-7028C8725D8F}" srcId="{17BADA40-D60D-469F-8F5D-848ED18A50F9}" destId="{1A30FFFC-906B-498E-9D59-C303E9D02292}" srcOrd="0" destOrd="0" parTransId="{49142138-7C09-4985-8EB7-2A1AFEE6E2B1}" sibTransId="{93F61A9F-E72E-422A-AD9F-2E76177D2FDF}"/>
    <dgm:cxn modelId="{279EFC9F-F0D7-4FA0-9D4B-872CD993E5E7}" srcId="{ABE4847C-1A5C-4A73-9766-7E7E5A7BC213}" destId="{7E530832-F34C-49CF-AD57-9556B9D99136}" srcOrd="1" destOrd="0" parTransId="{07F40473-8AAB-4821-B8F6-7E5D66E02B8C}" sibTransId="{1624D3FD-A651-4316-A9F7-CA7F930EF281}"/>
    <dgm:cxn modelId="{EEF1FBAA-EB34-4441-BC45-021C29D05B10}" type="presOf" srcId="{1A30FFFC-906B-498E-9D59-C303E9D02292}" destId="{3D1BE972-C41E-4D03-8070-4C81748C8558}" srcOrd="0" destOrd="1" presId="urn:microsoft.com/office/officeart/2009/3/layout/StepUpProcess"/>
    <dgm:cxn modelId="{FE54EBB6-15C3-46D8-BFCA-841C86A85241}" srcId="{53A5016E-F218-4A84-95BA-F3A5BC1B26C8}" destId="{3D1A4AFD-7C36-493D-B7F3-8B29C3890BE6}" srcOrd="0" destOrd="0" parTransId="{AFA5D744-7B7B-4954-A00B-9BD9DA676326}" sibTransId="{0A94A568-B012-4F25-A763-B6A144BE69D2}"/>
    <dgm:cxn modelId="{9322ACC1-F5CA-48B0-9937-3C40A66B20FE}" type="presOf" srcId="{53A5016E-F218-4A84-95BA-F3A5BC1B26C8}" destId="{3BD254D0-8AF5-4890-A551-90DBFC93CA41}" srcOrd="0" destOrd="0" presId="urn:microsoft.com/office/officeart/2009/3/layout/StepUpProcess"/>
    <dgm:cxn modelId="{C54481DC-F454-4767-B4B3-207D570FCD97}" srcId="{ABE4847C-1A5C-4A73-9766-7E7E5A7BC213}" destId="{53A5016E-F218-4A84-95BA-F3A5BC1B26C8}" srcOrd="0" destOrd="0" parTransId="{BAC7DEAF-596D-42F5-9D46-4DF8911204EB}" sibTransId="{98EEF903-AD77-47E0-862B-24452988B3BE}"/>
    <dgm:cxn modelId="{EEF219DF-01D7-405D-999B-F2D7722B7BE2}" srcId="{ABE4847C-1A5C-4A73-9766-7E7E5A7BC213}" destId="{7D41DC24-7A0C-4286-97E9-05EC2B289A6A}" srcOrd="3" destOrd="0" parTransId="{406D11FC-B9FA-4935-AB94-2FB37E38E511}" sibTransId="{CB560EA0-74AB-465D-B9F2-71C1F964918F}"/>
    <dgm:cxn modelId="{623FE6EF-1201-4B9A-AB2B-1B7F73CF0E44}" type="presOf" srcId="{3D1A4AFD-7C36-493D-B7F3-8B29C3890BE6}" destId="{3BD254D0-8AF5-4890-A551-90DBFC93CA41}" srcOrd="0" destOrd="1" presId="urn:microsoft.com/office/officeart/2009/3/layout/StepUpProcess"/>
    <dgm:cxn modelId="{6A2C26F1-1CAE-4892-BC35-6430BC3C9464}" type="presOf" srcId="{7E530832-F34C-49CF-AD57-9556B9D99136}" destId="{1E1CEA21-F50C-4E92-A2BE-76893064F5CD}" srcOrd="0" destOrd="0" presId="urn:microsoft.com/office/officeart/2009/3/layout/StepUpProcess"/>
    <dgm:cxn modelId="{357DFDFA-6986-441D-8F93-6F557523BD97}" type="presOf" srcId="{F73C9756-035E-4CE6-88AF-FD998384EB82}" destId="{83975CD1-3535-4415-94AE-24C848C8DFDA}" srcOrd="0" destOrd="1" presId="urn:microsoft.com/office/officeart/2009/3/layout/StepUpProcess"/>
    <dgm:cxn modelId="{ED71B4C6-933A-4853-B6C3-3803044BE1AD}" type="presParOf" srcId="{98EF0664-169B-4808-8E71-372A5EEB6310}" destId="{AD1E2936-A2AD-40E2-9465-9039396D2FFD}" srcOrd="0" destOrd="0" presId="urn:microsoft.com/office/officeart/2009/3/layout/StepUpProcess"/>
    <dgm:cxn modelId="{866F0623-0AC8-4E6D-B8E5-CCE0605D56FB}" type="presParOf" srcId="{AD1E2936-A2AD-40E2-9465-9039396D2FFD}" destId="{75DF2CAD-ED3D-4EB0-8F0B-518351795CD2}" srcOrd="0" destOrd="0" presId="urn:microsoft.com/office/officeart/2009/3/layout/StepUpProcess"/>
    <dgm:cxn modelId="{FF54D1C0-0CC9-4245-9F34-0FE2BB55EFF8}" type="presParOf" srcId="{AD1E2936-A2AD-40E2-9465-9039396D2FFD}" destId="{3BD254D0-8AF5-4890-A551-90DBFC93CA41}" srcOrd="1" destOrd="0" presId="urn:microsoft.com/office/officeart/2009/3/layout/StepUpProcess"/>
    <dgm:cxn modelId="{A96E9AEF-CE38-41C7-94B8-C5D8C1D4BD54}" type="presParOf" srcId="{AD1E2936-A2AD-40E2-9465-9039396D2FFD}" destId="{E5D18B07-D40A-4C75-B186-AA9BCDF5AF36}" srcOrd="2" destOrd="0" presId="urn:microsoft.com/office/officeart/2009/3/layout/StepUpProcess"/>
    <dgm:cxn modelId="{F5C38DE6-5C51-474D-B38B-71F5DFC65993}" type="presParOf" srcId="{98EF0664-169B-4808-8E71-372A5EEB6310}" destId="{D3996AE6-8390-4186-A6A1-CBD224FD81EB}" srcOrd="1" destOrd="0" presId="urn:microsoft.com/office/officeart/2009/3/layout/StepUpProcess"/>
    <dgm:cxn modelId="{F58C7FA5-A5AA-4F90-93C3-4F218F3B9035}" type="presParOf" srcId="{D3996AE6-8390-4186-A6A1-CBD224FD81EB}" destId="{4432CCD4-ECFD-490C-8DE1-94D25C888F43}" srcOrd="0" destOrd="0" presId="urn:microsoft.com/office/officeart/2009/3/layout/StepUpProcess"/>
    <dgm:cxn modelId="{593C961B-2EDE-425A-AB13-F42EBC435260}" type="presParOf" srcId="{98EF0664-169B-4808-8E71-372A5EEB6310}" destId="{E491E37A-752A-4EDE-A403-47DEB40E13FC}" srcOrd="2" destOrd="0" presId="urn:microsoft.com/office/officeart/2009/3/layout/StepUpProcess"/>
    <dgm:cxn modelId="{41E70879-86CC-4F20-8951-7864AD1A43F7}" type="presParOf" srcId="{E491E37A-752A-4EDE-A403-47DEB40E13FC}" destId="{08C5B6A4-E1D5-4BEC-AC1C-AF6254A0E932}" srcOrd="0" destOrd="0" presId="urn:microsoft.com/office/officeart/2009/3/layout/StepUpProcess"/>
    <dgm:cxn modelId="{CAA6B7F1-C374-4BC6-8B2C-E764EA8605B9}" type="presParOf" srcId="{E491E37A-752A-4EDE-A403-47DEB40E13FC}" destId="{1E1CEA21-F50C-4E92-A2BE-76893064F5CD}" srcOrd="1" destOrd="0" presId="urn:microsoft.com/office/officeart/2009/3/layout/StepUpProcess"/>
    <dgm:cxn modelId="{6D0C217E-5C38-45CC-9B56-54C8ED507818}" type="presParOf" srcId="{E491E37A-752A-4EDE-A403-47DEB40E13FC}" destId="{77F10CCD-CFE0-4707-9275-A2CE782C2E8F}" srcOrd="2" destOrd="0" presId="urn:microsoft.com/office/officeart/2009/3/layout/StepUpProcess"/>
    <dgm:cxn modelId="{AC30E734-E3ED-45E2-84A2-2361FEB086C4}" type="presParOf" srcId="{98EF0664-169B-4808-8E71-372A5EEB6310}" destId="{6A4031C1-2F02-4B06-B923-FC4F6FEE1CE3}" srcOrd="3" destOrd="0" presId="urn:microsoft.com/office/officeart/2009/3/layout/StepUpProcess"/>
    <dgm:cxn modelId="{E062FBF8-9655-4451-99FE-9BED8B940453}" type="presParOf" srcId="{6A4031C1-2F02-4B06-B923-FC4F6FEE1CE3}" destId="{236444FB-E6E0-4596-8DC8-B9553AE8FB24}" srcOrd="0" destOrd="0" presId="urn:microsoft.com/office/officeart/2009/3/layout/StepUpProcess"/>
    <dgm:cxn modelId="{3541CA12-A356-45C4-B759-7EC6772CA30C}" type="presParOf" srcId="{98EF0664-169B-4808-8E71-372A5EEB6310}" destId="{E797DE9F-500A-4EC9-9F48-FECADE5DAB73}" srcOrd="4" destOrd="0" presId="urn:microsoft.com/office/officeart/2009/3/layout/StepUpProcess"/>
    <dgm:cxn modelId="{D60A8559-4E61-4B55-8256-EFD0737D5E11}" type="presParOf" srcId="{E797DE9F-500A-4EC9-9F48-FECADE5DAB73}" destId="{8DE1F8DA-F4AD-4E99-AA23-653605A35CDD}" srcOrd="0" destOrd="0" presId="urn:microsoft.com/office/officeart/2009/3/layout/StepUpProcess"/>
    <dgm:cxn modelId="{1F094C20-AAE1-45E6-9B27-C456063FF415}" type="presParOf" srcId="{E797DE9F-500A-4EC9-9F48-FECADE5DAB73}" destId="{3D1BE972-C41E-4D03-8070-4C81748C8558}" srcOrd="1" destOrd="0" presId="urn:microsoft.com/office/officeart/2009/3/layout/StepUpProcess"/>
    <dgm:cxn modelId="{459D7F60-5ADD-4E69-BF86-2119B80C64EE}" type="presParOf" srcId="{E797DE9F-500A-4EC9-9F48-FECADE5DAB73}" destId="{5A1423BC-1BB4-42B0-B1B1-855AA233B7EE}" srcOrd="2" destOrd="0" presId="urn:microsoft.com/office/officeart/2009/3/layout/StepUpProcess"/>
    <dgm:cxn modelId="{2BA4C0D4-2642-4906-96C3-912F67196E86}" type="presParOf" srcId="{98EF0664-169B-4808-8E71-372A5EEB6310}" destId="{50B9C9DE-1C6F-4700-9238-98127F82CC3E}" srcOrd="5" destOrd="0" presId="urn:microsoft.com/office/officeart/2009/3/layout/StepUpProcess"/>
    <dgm:cxn modelId="{A175CFF5-E9F5-4893-B599-77ABB30DEAD5}" type="presParOf" srcId="{50B9C9DE-1C6F-4700-9238-98127F82CC3E}" destId="{A01E0EFD-9259-41BF-8929-FC7092A13420}" srcOrd="0" destOrd="0" presId="urn:microsoft.com/office/officeart/2009/3/layout/StepUpProcess"/>
    <dgm:cxn modelId="{DD83D0E2-0996-43BB-8927-BFA316CAA3C7}" type="presParOf" srcId="{98EF0664-169B-4808-8E71-372A5EEB6310}" destId="{0BC04E4B-FA0B-46B8-8D7E-ABA001166273}" srcOrd="6" destOrd="0" presId="urn:microsoft.com/office/officeart/2009/3/layout/StepUpProcess"/>
    <dgm:cxn modelId="{731DE312-3B1F-4F6F-A959-B5A4D7BF60EE}" type="presParOf" srcId="{0BC04E4B-FA0B-46B8-8D7E-ABA001166273}" destId="{7EECFF88-BB68-4663-984A-59AC4C552C18}" srcOrd="0" destOrd="0" presId="urn:microsoft.com/office/officeart/2009/3/layout/StepUpProcess"/>
    <dgm:cxn modelId="{D18A81CB-FA02-43AB-BB9D-69877A2AF534}" type="presParOf" srcId="{0BC04E4B-FA0B-46B8-8D7E-ABA001166273}" destId="{83975CD1-3535-4415-94AE-24C848C8DFDA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C02188-967C-468E-94F6-37772E342813}" type="doc">
      <dgm:prSet loTypeId="urn:microsoft.com/office/officeart/2005/8/layout/radial5" loCatId="cycle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fr-FR"/>
        </a:p>
      </dgm:t>
    </dgm:pt>
    <dgm:pt modelId="{84516ED1-9384-4C45-83E7-549C45FA3066}">
      <dgm:prSet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fr-FR" b="0" i="0"/>
            <a:t>Projet </a:t>
          </a:r>
          <a:endParaRPr lang="fr-FR"/>
        </a:p>
      </dgm:t>
    </dgm:pt>
    <dgm:pt modelId="{5726C1E8-517A-4E55-9AB3-57C93EE3F9C7}" type="parTrans" cxnId="{7558226F-29B1-45B6-B2A9-59892A091BDD}">
      <dgm:prSet/>
      <dgm:spPr/>
      <dgm:t>
        <a:bodyPr/>
        <a:lstStyle/>
        <a:p>
          <a:endParaRPr lang="fr-FR"/>
        </a:p>
      </dgm:t>
    </dgm:pt>
    <dgm:pt modelId="{C042F2EB-6364-4BE8-B2AB-C4E9F240FA34}" type="sibTrans" cxnId="{7558226F-29B1-45B6-B2A9-59892A091BDD}">
      <dgm:prSet/>
      <dgm:spPr/>
      <dgm:t>
        <a:bodyPr/>
        <a:lstStyle/>
        <a:p>
          <a:endParaRPr lang="fr-FR"/>
        </a:p>
      </dgm:t>
    </dgm:pt>
    <dgm:pt modelId="{2819194B-6128-468D-9A6C-F81061FEE217}">
      <dgm:prSet/>
      <dgm:spPr/>
      <dgm:t>
        <a:bodyPr/>
        <a:lstStyle/>
        <a:p>
          <a:pPr rtl="0"/>
          <a:r>
            <a:rPr lang="fr-FR" b="0" i="0"/>
            <a:t>Équipes à distance</a:t>
          </a:r>
          <a:endParaRPr lang="fr-FR"/>
        </a:p>
      </dgm:t>
    </dgm:pt>
    <dgm:pt modelId="{77B3B893-6CBF-479A-BCA7-DF8C5BCB47A5}" type="parTrans" cxnId="{E87D28E2-3D9E-4422-85AB-88E468103314}">
      <dgm:prSet/>
      <dgm:spPr/>
      <dgm:t>
        <a:bodyPr/>
        <a:lstStyle/>
        <a:p>
          <a:endParaRPr lang="fr-FR"/>
        </a:p>
      </dgm:t>
    </dgm:pt>
    <dgm:pt modelId="{BAF3B0AA-F3EB-4C07-B273-42DB87117592}" type="sibTrans" cxnId="{E87D28E2-3D9E-4422-85AB-88E468103314}">
      <dgm:prSet/>
      <dgm:spPr/>
      <dgm:t>
        <a:bodyPr/>
        <a:lstStyle/>
        <a:p>
          <a:endParaRPr lang="fr-FR"/>
        </a:p>
      </dgm:t>
    </dgm:pt>
    <dgm:pt modelId="{350A7B19-BD91-4740-B712-5A72B0B88BEE}">
      <dgm:prSet/>
      <dgm:spPr/>
      <dgm:t>
        <a:bodyPr/>
        <a:lstStyle/>
        <a:p>
          <a:pPr rtl="0"/>
          <a:r>
            <a:rPr lang="fr-FR" b="0" i="0"/>
            <a:t>Fournisseurs</a:t>
          </a:r>
          <a:endParaRPr lang="fr-FR"/>
        </a:p>
      </dgm:t>
    </dgm:pt>
    <dgm:pt modelId="{03B0B40B-688C-47DA-A209-F6882FCF60C9}" type="parTrans" cxnId="{ED210D5E-0C61-424C-B19B-2655398A8CA1}">
      <dgm:prSet/>
      <dgm:spPr/>
      <dgm:t>
        <a:bodyPr/>
        <a:lstStyle/>
        <a:p>
          <a:endParaRPr lang="fr-FR"/>
        </a:p>
      </dgm:t>
    </dgm:pt>
    <dgm:pt modelId="{DCDE1A97-03F7-421E-A2CD-4DC0ED43D922}" type="sibTrans" cxnId="{ED210D5E-0C61-424C-B19B-2655398A8CA1}">
      <dgm:prSet/>
      <dgm:spPr/>
      <dgm:t>
        <a:bodyPr/>
        <a:lstStyle/>
        <a:p>
          <a:endParaRPr lang="fr-FR"/>
        </a:p>
      </dgm:t>
    </dgm:pt>
    <dgm:pt modelId="{2C4449E7-881D-47F7-9F3B-43052B31EBD3}">
      <dgm:prSet/>
      <dgm:spPr/>
      <dgm:t>
        <a:bodyPr/>
        <a:lstStyle/>
        <a:p>
          <a:pPr rtl="0"/>
          <a:r>
            <a:rPr lang="fr-FR" b="0" i="0"/>
            <a:t>Fabrication</a:t>
          </a:r>
          <a:endParaRPr lang="fr-FR"/>
        </a:p>
      </dgm:t>
    </dgm:pt>
    <dgm:pt modelId="{170197DF-CC21-4543-A41D-43B9F870D1EB}" type="parTrans" cxnId="{EA9B5F81-F5DC-48A1-B3D7-C78810BCBD27}">
      <dgm:prSet/>
      <dgm:spPr/>
      <dgm:t>
        <a:bodyPr/>
        <a:lstStyle/>
        <a:p>
          <a:endParaRPr lang="fr-FR"/>
        </a:p>
      </dgm:t>
    </dgm:pt>
    <dgm:pt modelId="{D0D2A3C4-FB51-4451-AB3D-A45A5A4B4081}" type="sibTrans" cxnId="{EA9B5F81-F5DC-48A1-B3D7-C78810BCBD27}">
      <dgm:prSet/>
      <dgm:spPr/>
      <dgm:t>
        <a:bodyPr/>
        <a:lstStyle/>
        <a:p>
          <a:endParaRPr lang="fr-FR"/>
        </a:p>
      </dgm:t>
    </dgm:pt>
    <dgm:pt modelId="{E40CB932-2DD7-475F-81D3-CF4F97433579}">
      <dgm:prSet/>
      <dgm:spPr/>
      <dgm:t>
        <a:bodyPr/>
        <a:lstStyle/>
        <a:p>
          <a:pPr rtl="0"/>
          <a:r>
            <a:rPr lang="fr-FR" b="0" i="0"/>
            <a:t>Ventes</a:t>
          </a:r>
          <a:endParaRPr lang="fr-FR"/>
        </a:p>
      </dgm:t>
    </dgm:pt>
    <dgm:pt modelId="{B4E2E5AE-2228-485D-B5D6-CC63E794910A}" type="parTrans" cxnId="{6D457C16-FE2F-452E-87C5-095457B12077}">
      <dgm:prSet/>
      <dgm:spPr/>
      <dgm:t>
        <a:bodyPr/>
        <a:lstStyle/>
        <a:p>
          <a:endParaRPr lang="fr-FR"/>
        </a:p>
      </dgm:t>
    </dgm:pt>
    <dgm:pt modelId="{BEFF23A4-233B-4FBE-9D83-0FE7853536CC}" type="sibTrans" cxnId="{6D457C16-FE2F-452E-87C5-095457B12077}">
      <dgm:prSet/>
      <dgm:spPr/>
      <dgm:t>
        <a:bodyPr/>
        <a:lstStyle/>
        <a:p>
          <a:endParaRPr lang="fr-FR"/>
        </a:p>
      </dgm:t>
    </dgm:pt>
    <dgm:pt modelId="{5E912F8D-CD59-450C-8C29-C9D54B6E739C}">
      <dgm:prSet/>
      <dgm:spPr/>
      <dgm:t>
        <a:bodyPr/>
        <a:lstStyle/>
        <a:p>
          <a:pPr rtl="0"/>
          <a:r>
            <a:rPr lang="fr-FR" b="0" i="0"/>
            <a:t>Ingénierie</a:t>
          </a:r>
          <a:endParaRPr lang="fr-FR"/>
        </a:p>
      </dgm:t>
    </dgm:pt>
    <dgm:pt modelId="{4A01A8EA-9AFD-4E93-A0E9-80542B743036}" type="parTrans" cxnId="{54C9E746-72A2-4F6A-88A3-584C98CC5F9E}">
      <dgm:prSet/>
      <dgm:spPr/>
      <dgm:t>
        <a:bodyPr/>
        <a:lstStyle/>
        <a:p>
          <a:endParaRPr lang="fr-FR"/>
        </a:p>
      </dgm:t>
    </dgm:pt>
    <dgm:pt modelId="{905B5B01-BCE4-4F3D-BFC1-B77A5CB471AE}" type="sibTrans" cxnId="{54C9E746-72A2-4F6A-88A3-584C98CC5F9E}">
      <dgm:prSet/>
      <dgm:spPr/>
      <dgm:t>
        <a:bodyPr/>
        <a:lstStyle/>
        <a:p>
          <a:endParaRPr lang="fr-FR"/>
        </a:p>
      </dgm:t>
    </dgm:pt>
    <dgm:pt modelId="{04884912-0C3D-4FAF-8C1F-53023A7FD199}" type="pres">
      <dgm:prSet presAssocID="{A3C02188-967C-468E-94F6-37772E342813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55CCA8D-0D01-4676-8176-3A9DFDB257A4}" type="pres">
      <dgm:prSet presAssocID="{84516ED1-9384-4C45-83E7-549C45FA3066}" presName="centerShape" presStyleLbl="node0" presStyleIdx="0" presStyleCnt="1"/>
      <dgm:spPr/>
    </dgm:pt>
    <dgm:pt modelId="{9F55C777-0070-4BD8-934C-BA36C43152F3}" type="pres">
      <dgm:prSet presAssocID="{77B3B893-6CBF-479A-BCA7-DF8C5BCB47A5}" presName="parTrans" presStyleLbl="sibTrans2D1" presStyleIdx="0" presStyleCnt="5"/>
      <dgm:spPr/>
    </dgm:pt>
    <dgm:pt modelId="{5DC085CC-50EB-421C-9475-B9C0A92BD235}" type="pres">
      <dgm:prSet presAssocID="{77B3B893-6CBF-479A-BCA7-DF8C5BCB47A5}" presName="connectorText" presStyleLbl="sibTrans2D1" presStyleIdx="0" presStyleCnt="5"/>
      <dgm:spPr/>
    </dgm:pt>
    <dgm:pt modelId="{1A3D83CF-696B-409A-93AF-6EFAF4F6C1C2}" type="pres">
      <dgm:prSet presAssocID="{2819194B-6128-468D-9A6C-F81061FEE217}" presName="node" presStyleLbl="node1" presStyleIdx="0" presStyleCnt="5">
        <dgm:presLayoutVars>
          <dgm:bulletEnabled val="1"/>
        </dgm:presLayoutVars>
      </dgm:prSet>
      <dgm:spPr/>
    </dgm:pt>
    <dgm:pt modelId="{97460CF2-0EBF-486D-B3E6-F7035940E9ED}" type="pres">
      <dgm:prSet presAssocID="{03B0B40B-688C-47DA-A209-F6882FCF60C9}" presName="parTrans" presStyleLbl="sibTrans2D1" presStyleIdx="1" presStyleCnt="5"/>
      <dgm:spPr/>
    </dgm:pt>
    <dgm:pt modelId="{D3833930-7B29-4C81-B9A3-5163EADBE690}" type="pres">
      <dgm:prSet presAssocID="{03B0B40B-688C-47DA-A209-F6882FCF60C9}" presName="connectorText" presStyleLbl="sibTrans2D1" presStyleIdx="1" presStyleCnt="5"/>
      <dgm:spPr/>
    </dgm:pt>
    <dgm:pt modelId="{24307C83-C9A2-44F3-A557-E7F5E136C7B4}" type="pres">
      <dgm:prSet presAssocID="{350A7B19-BD91-4740-B712-5A72B0B88BEE}" presName="node" presStyleLbl="node1" presStyleIdx="1" presStyleCnt="5">
        <dgm:presLayoutVars>
          <dgm:bulletEnabled val="1"/>
        </dgm:presLayoutVars>
      </dgm:prSet>
      <dgm:spPr/>
    </dgm:pt>
    <dgm:pt modelId="{48B5DBD6-DF53-471C-90DA-5CF1A3BC4A0B}" type="pres">
      <dgm:prSet presAssocID="{170197DF-CC21-4543-A41D-43B9F870D1EB}" presName="parTrans" presStyleLbl="sibTrans2D1" presStyleIdx="2" presStyleCnt="5"/>
      <dgm:spPr/>
    </dgm:pt>
    <dgm:pt modelId="{A5596B0B-D9FC-4925-8C01-1D5F01A57D53}" type="pres">
      <dgm:prSet presAssocID="{170197DF-CC21-4543-A41D-43B9F870D1EB}" presName="connectorText" presStyleLbl="sibTrans2D1" presStyleIdx="2" presStyleCnt="5"/>
      <dgm:spPr/>
    </dgm:pt>
    <dgm:pt modelId="{E2EDFBCE-72FC-4139-8E83-81298F28A216}" type="pres">
      <dgm:prSet presAssocID="{2C4449E7-881D-47F7-9F3B-43052B31EBD3}" presName="node" presStyleLbl="node1" presStyleIdx="2" presStyleCnt="5">
        <dgm:presLayoutVars>
          <dgm:bulletEnabled val="1"/>
        </dgm:presLayoutVars>
      </dgm:prSet>
      <dgm:spPr/>
    </dgm:pt>
    <dgm:pt modelId="{262A8676-2022-45AC-BE2D-A25E794852A6}" type="pres">
      <dgm:prSet presAssocID="{B4E2E5AE-2228-485D-B5D6-CC63E794910A}" presName="parTrans" presStyleLbl="sibTrans2D1" presStyleIdx="3" presStyleCnt="5"/>
      <dgm:spPr/>
    </dgm:pt>
    <dgm:pt modelId="{56670A67-3DB9-4DE5-8A08-EF79B782376E}" type="pres">
      <dgm:prSet presAssocID="{B4E2E5AE-2228-485D-B5D6-CC63E794910A}" presName="connectorText" presStyleLbl="sibTrans2D1" presStyleIdx="3" presStyleCnt="5"/>
      <dgm:spPr/>
    </dgm:pt>
    <dgm:pt modelId="{8CD26E37-1FB5-45FF-AFC9-521F2AEA487E}" type="pres">
      <dgm:prSet presAssocID="{E40CB932-2DD7-475F-81D3-CF4F97433579}" presName="node" presStyleLbl="node1" presStyleIdx="3" presStyleCnt="5">
        <dgm:presLayoutVars>
          <dgm:bulletEnabled val="1"/>
        </dgm:presLayoutVars>
      </dgm:prSet>
      <dgm:spPr/>
    </dgm:pt>
    <dgm:pt modelId="{B6FC966E-E99E-45B3-87CB-FBC215C4C194}" type="pres">
      <dgm:prSet presAssocID="{4A01A8EA-9AFD-4E93-A0E9-80542B743036}" presName="parTrans" presStyleLbl="sibTrans2D1" presStyleIdx="4" presStyleCnt="5"/>
      <dgm:spPr/>
    </dgm:pt>
    <dgm:pt modelId="{94709DEF-76A3-47CA-817A-6AACD4EBA166}" type="pres">
      <dgm:prSet presAssocID="{4A01A8EA-9AFD-4E93-A0E9-80542B743036}" presName="connectorText" presStyleLbl="sibTrans2D1" presStyleIdx="4" presStyleCnt="5"/>
      <dgm:spPr/>
    </dgm:pt>
    <dgm:pt modelId="{30EBB2C2-8E4B-4977-BA21-2B0E64FF676E}" type="pres">
      <dgm:prSet presAssocID="{5E912F8D-CD59-450C-8C29-C9D54B6E739C}" presName="node" presStyleLbl="node1" presStyleIdx="4" presStyleCnt="5">
        <dgm:presLayoutVars>
          <dgm:bulletEnabled val="1"/>
        </dgm:presLayoutVars>
      </dgm:prSet>
      <dgm:spPr/>
    </dgm:pt>
  </dgm:ptLst>
  <dgm:cxnLst>
    <dgm:cxn modelId="{B8903307-EEE7-4BBE-854A-A273E7A80865}" type="presOf" srcId="{5E912F8D-CD59-450C-8C29-C9D54B6E739C}" destId="{30EBB2C2-8E4B-4977-BA21-2B0E64FF676E}" srcOrd="0" destOrd="0" presId="urn:microsoft.com/office/officeart/2005/8/layout/radial5"/>
    <dgm:cxn modelId="{6D457C16-FE2F-452E-87C5-095457B12077}" srcId="{84516ED1-9384-4C45-83E7-549C45FA3066}" destId="{E40CB932-2DD7-475F-81D3-CF4F97433579}" srcOrd="3" destOrd="0" parTransId="{B4E2E5AE-2228-485D-B5D6-CC63E794910A}" sibTransId="{BEFF23A4-233B-4FBE-9D83-0FE7853536CC}"/>
    <dgm:cxn modelId="{ED210D5E-0C61-424C-B19B-2655398A8CA1}" srcId="{84516ED1-9384-4C45-83E7-549C45FA3066}" destId="{350A7B19-BD91-4740-B712-5A72B0B88BEE}" srcOrd="1" destOrd="0" parTransId="{03B0B40B-688C-47DA-A209-F6882FCF60C9}" sibTransId="{DCDE1A97-03F7-421E-A2CD-4DC0ED43D922}"/>
    <dgm:cxn modelId="{54C9E746-72A2-4F6A-88A3-584C98CC5F9E}" srcId="{84516ED1-9384-4C45-83E7-549C45FA3066}" destId="{5E912F8D-CD59-450C-8C29-C9D54B6E739C}" srcOrd="4" destOrd="0" parTransId="{4A01A8EA-9AFD-4E93-A0E9-80542B743036}" sibTransId="{905B5B01-BCE4-4F3D-BFC1-B77A5CB471AE}"/>
    <dgm:cxn modelId="{8F844A4A-1173-4F5C-AF37-DF6C63ED4512}" type="presOf" srcId="{350A7B19-BD91-4740-B712-5A72B0B88BEE}" destId="{24307C83-C9A2-44F3-A557-E7F5E136C7B4}" srcOrd="0" destOrd="0" presId="urn:microsoft.com/office/officeart/2005/8/layout/radial5"/>
    <dgm:cxn modelId="{7558226F-29B1-45B6-B2A9-59892A091BDD}" srcId="{A3C02188-967C-468E-94F6-37772E342813}" destId="{84516ED1-9384-4C45-83E7-549C45FA3066}" srcOrd="0" destOrd="0" parTransId="{5726C1E8-517A-4E55-9AB3-57C93EE3F9C7}" sibTransId="{C042F2EB-6364-4BE8-B2AB-C4E9F240FA34}"/>
    <dgm:cxn modelId="{4A04DD76-EAEB-426B-943E-3B5DEDFEC99F}" type="presOf" srcId="{2C4449E7-881D-47F7-9F3B-43052B31EBD3}" destId="{E2EDFBCE-72FC-4139-8E83-81298F28A216}" srcOrd="0" destOrd="0" presId="urn:microsoft.com/office/officeart/2005/8/layout/radial5"/>
    <dgm:cxn modelId="{7127F97B-A849-4264-B661-A1F1AFBEC8C0}" type="presOf" srcId="{170197DF-CC21-4543-A41D-43B9F870D1EB}" destId="{48B5DBD6-DF53-471C-90DA-5CF1A3BC4A0B}" srcOrd="0" destOrd="0" presId="urn:microsoft.com/office/officeart/2005/8/layout/radial5"/>
    <dgm:cxn modelId="{7E5EC67E-BA81-48E1-A79C-5CDDB196D677}" type="presOf" srcId="{77B3B893-6CBF-479A-BCA7-DF8C5BCB47A5}" destId="{5DC085CC-50EB-421C-9475-B9C0A92BD235}" srcOrd="1" destOrd="0" presId="urn:microsoft.com/office/officeart/2005/8/layout/radial5"/>
    <dgm:cxn modelId="{EA9B5F81-F5DC-48A1-B3D7-C78810BCBD27}" srcId="{84516ED1-9384-4C45-83E7-549C45FA3066}" destId="{2C4449E7-881D-47F7-9F3B-43052B31EBD3}" srcOrd="2" destOrd="0" parTransId="{170197DF-CC21-4543-A41D-43B9F870D1EB}" sibTransId="{D0D2A3C4-FB51-4451-AB3D-A45A5A4B4081}"/>
    <dgm:cxn modelId="{F936A18D-A2AB-432B-B251-167318288A97}" type="presOf" srcId="{03B0B40B-688C-47DA-A209-F6882FCF60C9}" destId="{97460CF2-0EBF-486D-B3E6-F7035940E9ED}" srcOrd="0" destOrd="0" presId="urn:microsoft.com/office/officeart/2005/8/layout/radial5"/>
    <dgm:cxn modelId="{AC2D9898-2EC4-4DF4-97BC-82A2696F72E9}" type="presOf" srcId="{4A01A8EA-9AFD-4E93-A0E9-80542B743036}" destId="{94709DEF-76A3-47CA-817A-6AACD4EBA166}" srcOrd="1" destOrd="0" presId="urn:microsoft.com/office/officeart/2005/8/layout/radial5"/>
    <dgm:cxn modelId="{E3034B9B-5423-4C8A-8EB6-55D2D36C37E4}" type="presOf" srcId="{2819194B-6128-468D-9A6C-F81061FEE217}" destId="{1A3D83CF-696B-409A-93AF-6EFAF4F6C1C2}" srcOrd="0" destOrd="0" presId="urn:microsoft.com/office/officeart/2005/8/layout/radial5"/>
    <dgm:cxn modelId="{24369F9D-62CC-4DA2-BDAD-26D808ECA6E8}" type="presOf" srcId="{B4E2E5AE-2228-485D-B5D6-CC63E794910A}" destId="{262A8676-2022-45AC-BE2D-A25E794852A6}" srcOrd="0" destOrd="0" presId="urn:microsoft.com/office/officeart/2005/8/layout/radial5"/>
    <dgm:cxn modelId="{07B4F6B7-7D2A-4713-A7B7-94587DE28C0C}" type="presOf" srcId="{B4E2E5AE-2228-485D-B5D6-CC63E794910A}" destId="{56670A67-3DB9-4DE5-8A08-EF79B782376E}" srcOrd="1" destOrd="0" presId="urn:microsoft.com/office/officeart/2005/8/layout/radial5"/>
    <dgm:cxn modelId="{91D464C0-F6D2-4018-965D-D6EBAFC92A25}" type="presOf" srcId="{84516ED1-9384-4C45-83E7-549C45FA3066}" destId="{155CCA8D-0D01-4676-8176-3A9DFDB257A4}" srcOrd="0" destOrd="0" presId="urn:microsoft.com/office/officeart/2005/8/layout/radial5"/>
    <dgm:cxn modelId="{5A1966C2-CA46-4C67-9C29-EF5D7A03EB4C}" type="presOf" srcId="{77B3B893-6CBF-479A-BCA7-DF8C5BCB47A5}" destId="{9F55C777-0070-4BD8-934C-BA36C43152F3}" srcOrd="0" destOrd="0" presId="urn:microsoft.com/office/officeart/2005/8/layout/radial5"/>
    <dgm:cxn modelId="{548363C6-F667-40B8-8B96-18288BD269F4}" type="presOf" srcId="{A3C02188-967C-468E-94F6-37772E342813}" destId="{04884912-0C3D-4FAF-8C1F-53023A7FD199}" srcOrd="0" destOrd="0" presId="urn:microsoft.com/office/officeart/2005/8/layout/radial5"/>
    <dgm:cxn modelId="{02FDB3DB-9171-498E-B493-B10B67410C69}" type="presOf" srcId="{4A01A8EA-9AFD-4E93-A0E9-80542B743036}" destId="{B6FC966E-E99E-45B3-87CB-FBC215C4C194}" srcOrd="0" destOrd="0" presId="urn:microsoft.com/office/officeart/2005/8/layout/radial5"/>
    <dgm:cxn modelId="{E87D28E2-3D9E-4422-85AB-88E468103314}" srcId="{84516ED1-9384-4C45-83E7-549C45FA3066}" destId="{2819194B-6128-468D-9A6C-F81061FEE217}" srcOrd="0" destOrd="0" parTransId="{77B3B893-6CBF-479A-BCA7-DF8C5BCB47A5}" sibTransId="{BAF3B0AA-F3EB-4C07-B273-42DB87117592}"/>
    <dgm:cxn modelId="{A8E68FE2-4506-4580-8D05-96AA08534D70}" type="presOf" srcId="{E40CB932-2DD7-475F-81D3-CF4F97433579}" destId="{8CD26E37-1FB5-45FF-AFC9-521F2AEA487E}" srcOrd="0" destOrd="0" presId="urn:microsoft.com/office/officeart/2005/8/layout/radial5"/>
    <dgm:cxn modelId="{FEA380EC-7EF1-402E-8C36-F1ECE67B6C09}" type="presOf" srcId="{03B0B40B-688C-47DA-A209-F6882FCF60C9}" destId="{D3833930-7B29-4C81-B9A3-5163EADBE690}" srcOrd="1" destOrd="0" presId="urn:microsoft.com/office/officeart/2005/8/layout/radial5"/>
    <dgm:cxn modelId="{154658FE-1BC3-4D77-BE6F-7324C8F26067}" type="presOf" srcId="{170197DF-CC21-4543-A41D-43B9F870D1EB}" destId="{A5596B0B-D9FC-4925-8C01-1D5F01A57D53}" srcOrd="1" destOrd="0" presId="urn:microsoft.com/office/officeart/2005/8/layout/radial5"/>
    <dgm:cxn modelId="{3CD29F3E-CB12-4B0E-9AD9-5D3A55540EE1}" type="presParOf" srcId="{04884912-0C3D-4FAF-8C1F-53023A7FD199}" destId="{155CCA8D-0D01-4676-8176-3A9DFDB257A4}" srcOrd="0" destOrd="0" presId="urn:microsoft.com/office/officeart/2005/8/layout/radial5"/>
    <dgm:cxn modelId="{59FF3D28-416D-452D-B2A7-7D1AA61DD381}" type="presParOf" srcId="{04884912-0C3D-4FAF-8C1F-53023A7FD199}" destId="{9F55C777-0070-4BD8-934C-BA36C43152F3}" srcOrd="1" destOrd="0" presId="urn:microsoft.com/office/officeart/2005/8/layout/radial5"/>
    <dgm:cxn modelId="{36D3BC09-3CC6-42F5-A92D-DA5999D04C16}" type="presParOf" srcId="{9F55C777-0070-4BD8-934C-BA36C43152F3}" destId="{5DC085CC-50EB-421C-9475-B9C0A92BD235}" srcOrd="0" destOrd="0" presId="urn:microsoft.com/office/officeart/2005/8/layout/radial5"/>
    <dgm:cxn modelId="{F457D653-15EF-4453-A204-2F9D1475ADAA}" type="presParOf" srcId="{04884912-0C3D-4FAF-8C1F-53023A7FD199}" destId="{1A3D83CF-696B-409A-93AF-6EFAF4F6C1C2}" srcOrd="2" destOrd="0" presId="urn:microsoft.com/office/officeart/2005/8/layout/radial5"/>
    <dgm:cxn modelId="{D4276ADE-18DE-4559-A86F-E0432FDE707A}" type="presParOf" srcId="{04884912-0C3D-4FAF-8C1F-53023A7FD199}" destId="{97460CF2-0EBF-486D-B3E6-F7035940E9ED}" srcOrd="3" destOrd="0" presId="urn:microsoft.com/office/officeart/2005/8/layout/radial5"/>
    <dgm:cxn modelId="{869904FC-2C8F-4B95-90C5-2D49D0042B4B}" type="presParOf" srcId="{97460CF2-0EBF-486D-B3E6-F7035940E9ED}" destId="{D3833930-7B29-4C81-B9A3-5163EADBE690}" srcOrd="0" destOrd="0" presId="urn:microsoft.com/office/officeart/2005/8/layout/radial5"/>
    <dgm:cxn modelId="{6AAF3215-7B9D-4986-9BC9-780A4EF8EAB0}" type="presParOf" srcId="{04884912-0C3D-4FAF-8C1F-53023A7FD199}" destId="{24307C83-C9A2-44F3-A557-E7F5E136C7B4}" srcOrd="4" destOrd="0" presId="urn:microsoft.com/office/officeart/2005/8/layout/radial5"/>
    <dgm:cxn modelId="{F6A8307B-BDAD-4757-86F4-00CB76FB8DDE}" type="presParOf" srcId="{04884912-0C3D-4FAF-8C1F-53023A7FD199}" destId="{48B5DBD6-DF53-471C-90DA-5CF1A3BC4A0B}" srcOrd="5" destOrd="0" presId="urn:microsoft.com/office/officeart/2005/8/layout/radial5"/>
    <dgm:cxn modelId="{6A289443-50CE-4B53-B925-8A4A509D237F}" type="presParOf" srcId="{48B5DBD6-DF53-471C-90DA-5CF1A3BC4A0B}" destId="{A5596B0B-D9FC-4925-8C01-1D5F01A57D53}" srcOrd="0" destOrd="0" presId="urn:microsoft.com/office/officeart/2005/8/layout/radial5"/>
    <dgm:cxn modelId="{53655A30-A057-4687-A160-7C2F1B952E90}" type="presParOf" srcId="{04884912-0C3D-4FAF-8C1F-53023A7FD199}" destId="{E2EDFBCE-72FC-4139-8E83-81298F28A216}" srcOrd="6" destOrd="0" presId="urn:microsoft.com/office/officeart/2005/8/layout/radial5"/>
    <dgm:cxn modelId="{0CAC5B81-287E-4A52-B64B-48DC2B67FEE7}" type="presParOf" srcId="{04884912-0C3D-4FAF-8C1F-53023A7FD199}" destId="{262A8676-2022-45AC-BE2D-A25E794852A6}" srcOrd="7" destOrd="0" presId="urn:microsoft.com/office/officeart/2005/8/layout/radial5"/>
    <dgm:cxn modelId="{82CC4B1E-D404-4F6C-8CC6-84EF26FB5A6D}" type="presParOf" srcId="{262A8676-2022-45AC-BE2D-A25E794852A6}" destId="{56670A67-3DB9-4DE5-8A08-EF79B782376E}" srcOrd="0" destOrd="0" presId="urn:microsoft.com/office/officeart/2005/8/layout/radial5"/>
    <dgm:cxn modelId="{B5BDA973-3C5A-4C4C-873C-6E4A3912482C}" type="presParOf" srcId="{04884912-0C3D-4FAF-8C1F-53023A7FD199}" destId="{8CD26E37-1FB5-45FF-AFC9-521F2AEA487E}" srcOrd="8" destOrd="0" presId="urn:microsoft.com/office/officeart/2005/8/layout/radial5"/>
    <dgm:cxn modelId="{E6643120-2625-4A78-9388-4D225DC97FE8}" type="presParOf" srcId="{04884912-0C3D-4FAF-8C1F-53023A7FD199}" destId="{B6FC966E-E99E-45B3-87CB-FBC215C4C194}" srcOrd="9" destOrd="0" presId="urn:microsoft.com/office/officeart/2005/8/layout/radial5"/>
    <dgm:cxn modelId="{47CA89D9-4AB7-4CB2-B1E2-05B53D46A6FD}" type="presParOf" srcId="{B6FC966E-E99E-45B3-87CB-FBC215C4C194}" destId="{94709DEF-76A3-47CA-817A-6AACD4EBA166}" srcOrd="0" destOrd="0" presId="urn:microsoft.com/office/officeart/2005/8/layout/radial5"/>
    <dgm:cxn modelId="{02B5F5BF-864F-43A1-B773-1535FE582672}" type="presParOf" srcId="{04884912-0C3D-4FAF-8C1F-53023A7FD199}" destId="{30EBB2C2-8E4B-4977-BA21-2B0E64FF676E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DF2CAD-ED3D-4EB0-8F0B-518351795CD2}">
      <dsp:nvSpPr>
        <dsp:cNvPr id="0" name=""/>
        <dsp:cNvSpPr/>
      </dsp:nvSpPr>
      <dsp:spPr>
        <a:xfrm rot="5400000">
          <a:off x="464009" y="1552619"/>
          <a:ext cx="1396406" cy="232358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D254D0-8AF5-4890-A551-90DBFC93CA41}">
      <dsp:nvSpPr>
        <dsp:cNvPr id="0" name=""/>
        <dsp:cNvSpPr/>
      </dsp:nvSpPr>
      <dsp:spPr>
        <a:xfrm>
          <a:off x="230914" y="2246872"/>
          <a:ext cx="2097749" cy="1838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0" i="0" kern="1200" dirty="0"/>
            <a:t>Finalisation du cahier des charges </a:t>
          </a:r>
          <a:endParaRPr lang="fr-FR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b="0" i="0" kern="1200" dirty="0"/>
            <a:t>fin juin</a:t>
          </a:r>
          <a:endParaRPr lang="fr-FR" sz="1400" kern="1200" dirty="0"/>
        </a:p>
      </dsp:txBody>
      <dsp:txXfrm>
        <a:off x="230914" y="2246872"/>
        <a:ext cx="2097749" cy="1838800"/>
      </dsp:txXfrm>
    </dsp:sp>
    <dsp:sp modelId="{E5D18B07-D40A-4C75-B186-AA9BCDF5AF36}">
      <dsp:nvSpPr>
        <dsp:cNvPr id="0" name=""/>
        <dsp:cNvSpPr/>
      </dsp:nvSpPr>
      <dsp:spPr>
        <a:xfrm>
          <a:off x="1932862" y="1381554"/>
          <a:ext cx="395801" cy="395801"/>
        </a:xfrm>
        <a:prstGeom prst="triangle">
          <a:avLst>
            <a:gd name="adj" fmla="val 100000"/>
          </a:avLst>
        </a:prstGeom>
        <a:solidFill>
          <a:schemeClr val="accent1">
            <a:alpha val="90000"/>
            <a:hueOff val="0"/>
            <a:satOff val="0"/>
            <a:lumOff val="0"/>
            <a:alphaOff val="-6667"/>
          </a:schemeClr>
        </a:solidFill>
        <a:ln w="19050" cap="rnd" cmpd="sng" algn="ctr">
          <a:solidFill>
            <a:schemeClr val="accent1">
              <a:alpha val="90000"/>
              <a:hueOff val="0"/>
              <a:satOff val="0"/>
              <a:lumOff val="0"/>
              <a:alphaOff val="-6667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C5B6A4-E1D5-4BEC-AC1C-AF6254A0E932}">
      <dsp:nvSpPr>
        <dsp:cNvPr id="0" name=""/>
        <dsp:cNvSpPr/>
      </dsp:nvSpPr>
      <dsp:spPr>
        <a:xfrm rot="5400000">
          <a:off x="3032064" y="917152"/>
          <a:ext cx="1396406" cy="232358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alpha val="90000"/>
            <a:hueOff val="0"/>
            <a:satOff val="0"/>
            <a:lumOff val="0"/>
            <a:alphaOff val="-13333"/>
          </a:schemeClr>
        </a:solidFill>
        <a:ln w="19050" cap="rnd" cmpd="sng" algn="ctr">
          <a:solidFill>
            <a:schemeClr val="accent1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1CEA21-F50C-4E92-A2BE-76893064F5CD}">
      <dsp:nvSpPr>
        <dsp:cNvPr id="0" name=""/>
        <dsp:cNvSpPr/>
      </dsp:nvSpPr>
      <dsp:spPr>
        <a:xfrm>
          <a:off x="2798969" y="1611404"/>
          <a:ext cx="2097749" cy="1838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0" i="0" kern="1200" dirty="0"/>
            <a:t>Mise en place de l’outil </a:t>
          </a:r>
          <a:endParaRPr lang="fr-FR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b="0" i="0" kern="1200" dirty="0"/>
            <a:t>fin novembre</a:t>
          </a:r>
          <a:endParaRPr lang="fr-FR" sz="1400" kern="1200" dirty="0"/>
        </a:p>
      </dsp:txBody>
      <dsp:txXfrm>
        <a:off x="2798969" y="1611404"/>
        <a:ext cx="2097749" cy="1838800"/>
      </dsp:txXfrm>
    </dsp:sp>
    <dsp:sp modelId="{77F10CCD-CFE0-4707-9275-A2CE782C2E8F}">
      <dsp:nvSpPr>
        <dsp:cNvPr id="0" name=""/>
        <dsp:cNvSpPr/>
      </dsp:nvSpPr>
      <dsp:spPr>
        <a:xfrm>
          <a:off x="4500917" y="746086"/>
          <a:ext cx="395801" cy="395801"/>
        </a:xfrm>
        <a:prstGeom prst="triangle">
          <a:avLst>
            <a:gd name="adj" fmla="val 100000"/>
          </a:avLst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9050" cap="rnd" cmpd="sng" algn="ctr">
          <a:solidFill>
            <a:schemeClr val="accent1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E1F8DA-F4AD-4E99-AA23-653605A35CDD}">
      <dsp:nvSpPr>
        <dsp:cNvPr id="0" name=""/>
        <dsp:cNvSpPr/>
      </dsp:nvSpPr>
      <dsp:spPr>
        <a:xfrm rot="5400000">
          <a:off x="5600120" y="281684"/>
          <a:ext cx="1396406" cy="232358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alpha val="90000"/>
            <a:hueOff val="0"/>
            <a:satOff val="0"/>
            <a:lumOff val="0"/>
            <a:alphaOff val="-26667"/>
          </a:schemeClr>
        </a:solidFill>
        <a:ln w="19050" cap="rnd" cmpd="sng" algn="ctr">
          <a:solidFill>
            <a:schemeClr val="accent1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1BE972-C41E-4D03-8070-4C81748C8558}">
      <dsp:nvSpPr>
        <dsp:cNvPr id="0" name=""/>
        <dsp:cNvSpPr/>
      </dsp:nvSpPr>
      <dsp:spPr>
        <a:xfrm>
          <a:off x="5367025" y="975936"/>
          <a:ext cx="2097749" cy="1838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0" i="0" kern="1200" dirty="0"/>
            <a:t>Test de recettes </a:t>
          </a:r>
          <a:endParaRPr lang="fr-FR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b="0" i="0" kern="1200" dirty="0"/>
            <a:t>mi-décembre</a:t>
          </a:r>
          <a:endParaRPr lang="fr-FR" sz="1400" kern="1200" dirty="0"/>
        </a:p>
      </dsp:txBody>
      <dsp:txXfrm>
        <a:off x="5367025" y="975936"/>
        <a:ext cx="2097749" cy="1838800"/>
      </dsp:txXfrm>
    </dsp:sp>
    <dsp:sp modelId="{5A1423BC-1BB4-42B0-B1B1-855AA233B7EE}">
      <dsp:nvSpPr>
        <dsp:cNvPr id="0" name=""/>
        <dsp:cNvSpPr/>
      </dsp:nvSpPr>
      <dsp:spPr>
        <a:xfrm>
          <a:off x="7068972" y="110618"/>
          <a:ext cx="395801" cy="395801"/>
        </a:xfrm>
        <a:prstGeom prst="triangle">
          <a:avLst>
            <a:gd name="adj" fmla="val 100000"/>
          </a:avLst>
        </a:prstGeom>
        <a:solidFill>
          <a:schemeClr val="accent1">
            <a:alpha val="90000"/>
            <a:hueOff val="0"/>
            <a:satOff val="0"/>
            <a:lumOff val="0"/>
            <a:alphaOff val="-33333"/>
          </a:schemeClr>
        </a:solidFill>
        <a:ln w="19050" cap="rnd" cmpd="sng" algn="ctr">
          <a:solidFill>
            <a:schemeClr val="accent1">
              <a:alpha val="90000"/>
              <a:hueOff val="0"/>
              <a:satOff val="0"/>
              <a:lumOff val="0"/>
              <a:alphaOff val="-33333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ECFF88-BB68-4663-984A-59AC4C552C18}">
      <dsp:nvSpPr>
        <dsp:cNvPr id="0" name=""/>
        <dsp:cNvSpPr/>
      </dsp:nvSpPr>
      <dsp:spPr>
        <a:xfrm rot="5400000">
          <a:off x="8168175" y="-353783"/>
          <a:ext cx="1396406" cy="232358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9050" cap="rnd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975CD1-3535-4415-94AE-24C848C8DFDA}">
      <dsp:nvSpPr>
        <dsp:cNvPr id="0" name=""/>
        <dsp:cNvSpPr/>
      </dsp:nvSpPr>
      <dsp:spPr>
        <a:xfrm>
          <a:off x="7935080" y="340469"/>
          <a:ext cx="2097749" cy="1838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b="0" i="0" kern="1200" dirty="0"/>
            <a:t>Formation des utilisateurs </a:t>
          </a:r>
          <a:endParaRPr lang="fr-FR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400" b="0" i="0" kern="1200" dirty="0"/>
            <a:t>début janvier</a:t>
          </a:r>
          <a:endParaRPr lang="fr-FR" sz="1400" kern="1200" dirty="0"/>
        </a:p>
      </dsp:txBody>
      <dsp:txXfrm>
        <a:off x="7935080" y="340469"/>
        <a:ext cx="2097749" cy="18388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5CCA8D-0D01-4676-8176-3A9DFDB257A4}">
      <dsp:nvSpPr>
        <dsp:cNvPr id="0" name=""/>
        <dsp:cNvSpPr/>
      </dsp:nvSpPr>
      <dsp:spPr>
        <a:xfrm>
          <a:off x="4387225" y="1662878"/>
          <a:ext cx="1186788" cy="1186788"/>
        </a:xfrm>
        <a:prstGeom prst="ellipse">
          <a:avLst/>
        </a:prstGeom>
        <a:solidFill>
          <a:schemeClr val="accent6"/>
        </a:solidFill>
        <a:ln w="28575" cap="rnd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200" b="0" i="0" kern="1200"/>
            <a:t>Projet </a:t>
          </a:r>
          <a:endParaRPr lang="fr-FR" sz="2200" kern="1200"/>
        </a:p>
      </dsp:txBody>
      <dsp:txXfrm>
        <a:off x="4561026" y="1836679"/>
        <a:ext cx="839186" cy="839186"/>
      </dsp:txXfrm>
    </dsp:sp>
    <dsp:sp modelId="{9F55C777-0070-4BD8-934C-BA36C43152F3}">
      <dsp:nvSpPr>
        <dsp:cNvPr id="0" name=""/>
        <dsp:cNvSpPr/>
      </dsp:nvSpPr>
      <dsp:spPr>
        <a:xfrm rot="16200000">
          <a:off x="4855173" y="1231533"/>
          <a:ext cx="250892" cy="4035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100" kern="1200"/>
        </a:p>
      </dsp:txBody>
      <dsp:txXfrm>
        <a:off x="4892807" y="1349869"/>
        <a:ext cx="175624" cy="242104"/>
      </dsp:txXfrm>
    </dsp:sp>
    <dsp:sp modelId="{1A3D83CF-696B-409A-93AF-6EFAF4F6C1C2}">
      <dsp:nvSpPr>
        <dsp:cNvPr id="0" name=""/>
        <dsp:cNvSpPr/>
      </dsp:nvSpPr>
      <dsp:spPr>
        <a:xfrm>
          <a:off x="4387225" y="2707"/>
          <a:ext cx="1186788" cy="1186788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b="0" i="0" kern="1200"/>
            <a:t>Équipes à distance</a:t>
          </a:r>
          <a:endParaRPr lang="fr-FR" sz="1100" kern="1200"/>
        </a:p>
      </dsp:txBody>
      <dsp:txXfrm>
        <a:off x="4561026" y="176508"/>
        <a:ext cx="839186" cy="839186"/>
      </dsp:txXfrm>
    </dsp:sp>
    <dsp:sp modelId="{97460CF2-0EBF-486D-B3E6-F7035940E9ED}">
      <dsp:nvSpPr>
        <dsp:cNvPr id="0" name=""/>
        <dsp:cNvSpPr/>
      </dsp:nvSpPr>
      <dsp:spPr>
        <a:xfrm rot="20520000">
          <a:off x="5637878" y="1800202"/>
          <a:ext cx="250892" cy="4035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194515"/>
            <a:satOff val="-12519"/>
            <a:lumOff val="1092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100" kern="1200"/>
        </a:p>
      </dsp:txBody>
      <dsp:txXfrm>
        <a:off x="5639720" y="1892534"/>
        <a:ext cx="175624" cy="242104"/>
      </dsp:txXfrm>
    </dsp:sp>
    <dsp:sp modelId="{24307C83-C9A2-44F3-A557-E7F5E136C7B4}">
      <dsp:nvSpPr>
        <dsp:cNvPr id="0" name=""/>
        <dsp:cNvSpPr/>
      </dsp:nvSpPr>
      <dsp:spPr>
        <a:xfrm>
          <a:off x="5966142" y="1149857"/>
          <a:ext cx="1186788" cy="1186788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1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b="0" i="0" kern="1200"/>
            <a:t>Fournisseurs</a:t>
          </a:r>
          <a:endParaRPr lang="fr-FR" sz="1100" kern="1200"/>
        </a:p>
      </dsp:txBody>
      <dsp:txXfrm>
        <a:off x="6139943" y="1323658"/>
        <a:ext cx="839186" cy="839186"/>
      </dsp:txXfrm>
    </dsp:sp>
    <dsp:sp modelId="{48B5DBD6-DF53-471C-90DA-5CF1A3BC4A0B}">
      <dsp:nvSpPr>
        <dsp:cNvPr id="0" name=""/>
        <dsp:cNvSpPr/>
      </dsp:nvSpPr>
      <dsp:spPr>
        <a:xfrm rot="3240000">
          <a:off x="5338911" y="2720327"/>
          <a:ext cx="250892" cy="4035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389030"/>
            <a:satOff val="-25038"/>
            <a:lumOff val="2185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100" kern="1200"/>
        </a:p>
      </dsp:txBody>
      <dsp:txXfrm>
        <a:off x="5354424" y="2770582"/>
        <a:ext cx="175624" cy="242104"/>
      </dsp:txXfrm>
    </dsp:sp>
    <dsp:sp modelId="{E2EDFBCE-72FC-4139-8E83-81298F28A216}">
      <dsp:nvSpPr>
        <dsp:cNvPr id="0" name=""/>
        <dsp:cNvSpPr/>
      </dsp:nvSpPr>
      <dsp:spPr>
        <a:xfrm>
          <a:off x="5363049" y="3005985"/>
          <a:ext cx="1186788" cy="1186788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b="0" i="0" kern="1200"/>
            <a:t>Fabrication</a:t>
          </a:r>
          <a:endParaRPr lang="fr-FR" sz="1100" kern="1200"/>
        </a:p>
      </dsp:txBody>
      <dsp:txXfrm>
        <a:off x="5536850" y="3179786"/>
        <a:ext cx="839186" cy="839186"/>
      </dsp:txXfrm>
    </dsp:sp>
    <dsp:sp modelId="{262A8676-2022-45AC-BE2D-A25E794852A6}">
      <dsp:nvSpPr>
        <dsp:cNvPr id="0" name=""/>
        <dsp:cNvSpPr/>
      </dsp:nvSpPr>
      <dsp:spPr>
        <a:xfrm rot="7560000">
          <a:off x="4371435" y="2720327"/>
          <a:ext cx="250892" cy="4035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583546"/>
            <a:satOff val="-37557"/>
            <a:lumOff val="3278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100" kern="1200"/>
        </a:p>
      </dsp:txBody>
      <dsp:txXfrm rot="10800000">
        <a:off x="4431190" y="2770582"/>
        <a:ext cx="175624" cy="242104"/>
      </dsp:txXfrm>
    </dsp:sp>
    <dsp:sp modelId="{8CD26E37-1FB5-45FF-AFC9-521F2AEA487E}">
      <dsp:nvSpPr>
        <dsp:cNvPr id="0" name=""/>
        <dsp:cNvSpPr/>
      </dsp:nvSpPr>
      <dsp:spPr>
        <a:xfrm>
          <a:off x="3411401" y="3005985"/>
          <a:ext cx="1186788" cy="1186788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3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b="0" i="0" kern="1200"/>
            <a:t>Ventes</a:t>
          </a:r>
          <a:endParaRPr lang="fr-FR" sz="1100" kern="1200"/>
        </a:p>
      </dsp:txBody>
      <dsp:txXfrm>
        <a:off x="3585202" y="3179786"/>
        <a:ext cx="839186" cy="839186"/>
      </dsp:txXfrm>
    </dsp:sp>
    <dsp:sp modelId="{B6FC966E-E99E-45B3-87CB-FBC215C4C194}">
      <dsp:nvSpPr>
        <dsp:cNvPr id="0" name=""/>
        <dsp:cNvSpPr/>
      </dsp:nvSpPr>
      <dsp:spPr>
        <a:xfrm rot="11880000">
          <a:off x="4072468" y="1800202"/>
          <a:ext cx="250892" cy="4035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778061"/>
            <a:satOff val="-50076"/>
            <a:lumOff val="4370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fr-FR" sz="1100" kern="1200"/>
        </a:p>
      </dsp:txBody>
      <dsp:txXfrm rot="10800000">
        <a:off x="4145894" y="1892534"/>
        <a:ext cx="175624" cy="242104"/>
      </dsp:txXfrm>
    </dsp:sp>
    <dsp:sp modelId="{30EBB2C2-8E4B-4977-BA21-2B0E64FF676E}">
      <dsp:nvSpPr>
        <dsp:cNvPr id="0" name=""/>
        <dsp:cNvSpPr/>
      </dsp:nvSpPr>
      <dsp:spPr>
        <a:xfrm>
          <a:off x="2808309" y="1149857"/>
          <a:ext cx="1186788" cy="1186788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100" b="0" i="0" kern="1200"/>
            <a:t>Ingénierie</a:t>
          </a:r>
          <a:endParaRPr lang="fr-FR" sz="1100" kern="1200"/>
        </a:p>
      </dsp:txBody>
      <dsp:txXfrm>
        <a:off x="2982110" y="1323658"/>
        <a:ext cx="839186" cy="8391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1C58E-D653-4599-AE82-D9E993E7D667}" type="datetimeFigureOut">
              <a:rPr lang="fr-FR" smtClean="0"/>
              <a:t>02/11/2022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A4A64-33E0-4F92-9F6E-B107260BF7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6833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A4A64-33E0-4F92-9F6E-B107260BF765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2455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C9DC0-B6CA-46F6-8DC7-1BEA8BE71026}" type="datetime1">
              <a:rPr lang="fr-FR" smtClean="0"/>
              <a:t>02/11/2022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8369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2C64-F617-47E8-ACC6-BFB164B8544B}" type="datetime1">
              <a:rPr lang="fr-FR" smtClean="0"/>
              <a:t>02/11/2022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18759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58A-C53E-4B49-B0C9-92ADD936FE84}" type="datetime1">
              <a:rPr lang="fr-FR" smtClean="0"/>
              <a:t>02/11/2022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97169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18C8-D513-4898-AD93-CF6EDF563A06}" type="datetime1">
              <a:rPr lang="fr-FR" smtClean="0"/>
              <a:t>02/11/2022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36118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62AC-E8B3-48D9-AB54-98504E827FED}" type="datetime1">
              <a:rPr lang="fr-FR" smtClean="0"/>
              <a:t>02/11/2022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11825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BAD29-CF8F-427E-86EB-05130507CE32}" type="datetime1">
              <a:rPr lang="fr-FR" smtClean="0"/>
              <a:t>02/11/2022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45046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34063-309A-401D-B3D4-7E777E51E24E}" type="datetime1">
              <a:rPr lang="fr-FR" smtClean="0"/>
              <a:t>02/11/2022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14603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7226F-C327-403B-97A9-5953648E75D6}" type="datetime1">
              <a:rPr lang="fr-FR" smtClean="0"/>
              <a:t>02/11/2022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72291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DDA09-DF47-41A1-B974-5B21D0D296E1}" type="datetime1">
              <a:rPr lang="fr-FR" smtClean="0"/>
              <a:t>02/11/2022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84461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BA2C-43F8-4E24-B829-4552791A8771}" type="datetime1">
              <a:rPr lang="fr-FR" smtClean="0"/>
              <a:t>02/11/2022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36932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9E5-940A-4946-8955-BF9335765A34}" type="datetime1">
              <a:rPr lang="fr-FR" smtClean="0"/>
              <a:t>02/11/2022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51469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62FAE-8468-4916-B0F7-339844BCDA13}" type="datetime1">
              <a:rPr lang="fr-FR" smtClean="0"/>
              <a:t>02/11/2022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69049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7B6FA-9B87-467B-A000-F64CA1A6A4E8}" type="datetime1">
              <a:rPr lang="fr-FR" smtClean="0"/>
              <a:t>02/11/2022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052844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95D8F-56EF-404F-A21F-D3A793197E0A}" type="datetime1">
              <a:rPr lang="fr-FR" smtClean="0"/>
              <a:t>02/11/2022</a:t>
            </a:fld>
            <a:endParaRPr lang="fr-F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22032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D7941-AC51-4058-9FFA-1AB446B3AC7C}" type="datetime1">
              <a:rPr lang="fr-FR" smtClean="0"/>
              <a:t>02/11/2022</a:t>
            </a:fld>
            <a:endParaRPr lang="fr-F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20792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4DB20-9D0A-4658-8B1D-6DC8E1C2F60B}" type="datetime1">
              <a:rPr lang="fr-FR" smtClean="0"/>
              <a:t>02/11/2022</a:t>
            </a:fld>
            <a:endParaRPr lang="fr-F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3448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26E76-A7BF-48D3-8E01-CC5CF159A0CB}" type="datetime1">
              <a:rPr lang="fr-FR" smtClean="0"/>
              <a:t>02/11/2022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21648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998D9C0-ED55-4D16-8B0B-2D91460155EA}" type="datetime1">
              <a:rPr lang="fr-FR" smtClean="0"/>
              <a:t>02/11/2022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00170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Gestion de projet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fr-FR" dirty="0"/>
              <a:t>Rapport d’état du projet</a:t>
            </a:r>
          </a:p>
        </p:txBody>
      </p:sp>
    </p:spTree>
    <p:extLst>
      <p:ext uri="{BB962C8B-B14F-4D97-AF65-F5344CB8AC3E}">
        <p14:creationId xmlns:p14="http://schemas.microsoft.com/office/powerpoint/2010/main" val="763740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États des lieux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9296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/>
              <a:t>État actuel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fr-FR" dirty="0"/>
              <a:t>Choix de l’outil validé.</a:t>
            </a:r>
          </a:p>
          <a:p>
            <a:pPr lvl="0"/>
            <a:r>
              <a:rPr lang="fr-FR" dirty="0"/>
              <a:t>Achat budgété.</a:t>
            </a:r>
          </a:p>
          <a:p>
            <a:pPr lvl="0"/>
            <a:r>
              <a:rPr lang="fr-FR" dirty="0"/>
              <a:t>Cahier des charges en cours de réalisation :</a:t>
            </a:r>
          </a:p>
          <a:p>
            <a:pPr lvl="1"/>
            <a:r>
              <a:rPr lang="fr-FR" dirty="0"/>
              <a:t>Périmètre défini,</a:t>
            </a:r>
          </a:p>
          <a:p>
            <a:pPr lvl="1"/>
            <a:r>
              <a:rPr lang="fr-FR" dirty="0"/>
              <a:t>Structure du site à valider.</a:t>
            </a:r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28480622"/>
              </p:ext>
            </p:extLst>
          </p:nvPr>
        </p:nvGraphicFramePr>
        <p:xfrm>
          <a:off x="5663952" y="1772816"/>
          <a:ext cx="5553893" cy="4200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6758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/>
              <a:t>Et demain ?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91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/>
              <a:t>Prochaines étapes</a:t>
            </a:r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4753590"/>
              </p:ext>
            </p:extLst>
          </p:nvPr>
        </p:nvGraphicFramePr>
        <p:xfrm>
          <a:off x="1103312" y="2052918"/>
          <a:ext cx="10033248" cy="41954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16466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/>
              <a:t>Interdépendances et ressources</a:t>
            </a:r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8920882"/>
              </p:ext>
            </p:extLst>
          </p:nvPr>
        </p:nvGraphicFramePr>
        <p:xfrm>
          <a:off x="1103312" y="2052918"/>
          <a:ext cx="9961240" cy="41954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02468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Diapositive 2 - &amp;quot;États des lieux&amp;quot;&quot;/&gt;&lt;property id=&quot;20307&quot; value=&quot;257&quot;/&gt;&lt;/object&gt;&lt;object type=&quot;3&quot; unique_id=&quot;10006&quot;&gt;&lt;property id=&quot;20148&quot; value=&quot;5&quot;/&gt;&lt;property id=&quot;20300&quot; value=&quot;Diapositive 3 - &amp;quot;Vue d’ensemble du projet&amp;quot;&quot;/&gt;&lt;property id=&quot;20307&quot; value=&quot;258&quot;/&gt;&lt;/object&gt;&lt;object type=&quot;3&quot; unique_id=&quot;10007&quot;&gt;&lt;property id=&quot;20148&quot; value=&quot;5&quot;/&gt;&lt;property id=&quot;20300&quot; value=&quot;Diapositive 4 - &amp;quot;État actuel&amp;quot;&quot;/&gt;&lt;property id=&quot;20307&quot; value=&quot;259&quot;/&gt;&lt;/object&gt;&lt;object type=&quot;3&quot; unique_id=&quot;10009&quot;&gt;&lt;property id=&quot;20148&quot; value=&quot;5&quot;/&gt;&lt;property id=&quot;20300&quot; value=&quot;Diapositive 5 - &amp;quot;Et demain ?&amp;quot;&quot;/&gt;&lt;property id=&quot;20307&quot; value=&quot;261&quot;/&gt;&lt;/object&gt;&lt;object type=&quot;3&quot; unique_id=&quot;10010&quot;&gt;&lt;property id=&quot;20148&quot; value=&quot;5&quot;/&gt;&lt;property id=&quot;20300&quot; value=&quot;Diapositive 6 - &amp;quot;Prochaines étapes&amp;quot;&quot;/&gt;&lt;property id=&quot;20307&quot; value=&quot;262&quot;/&gt;&lt;/object&gt;&lt;object type=&quot;3&quot; unique_id=&quot;10011&quot;&gt;&lt;property id=&quot;20148&quot; value=&quot;5&quot;/&gt;&lt;property id=&quot;20300&quot; value=&quot;Diapositive 7 - &amp;quot;Interdépendances et ressources&amp;quot;&quot;/&gt;&lt;property id=&quot;20307&quot; value=&quot;264&quot;/&gt;&lt;/object&gt;&lt;object type=&quot;3&quot; unique_id=&quot;10012&quot;&gt;&lt;property id=&quot;20148&quot; value=&quot;5&quot;/&gt;&lt;property id=&quot;20300&quot; value=&quot;Diapositive 1 - &amp;quot;Rapport d’état du projet&amp;quot;&quot;/&gt;&lt;property id=&quot;20307&quot; value=&quot;265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a0a6138-9419-40d6-bf0b-851727aaa315" xsi:nil="true"/>
    <lcf76f155ced4ddcb4097134ff3c332f xmlns="271254ee-1e7f-4a9d-a7d2-a2302e6e5eb2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F12D28C-C057-4D41-B7BC-E1672DE9B699}"/>
</file>

<file path=customXml/itemProps2.xml><?xml version="1.0" encoding="utf-8"?>
<ds:datastoreItem xmlns:ds="http://schemas.openxmlformats.org/officeDocument/2006/customXml" ds:itemID="{3E12D952-89CA-4EBC-8C07-AA059756BF02}">
  <ds:schemaRefs>
    <ds:schemaRef ds:uri="http://schemas.microsoft.com/office/2006/metadata/properties"/>
    <ds:schemaRef ds:uri="http://schemas.microsoft.com/office/infopath/2007/PartnerControls"/>
    <ds:schemaRef ds:uri="3a0a6138-9419-40d6-bf0b-851727aaa315"/>
    <ds:schemaRef ds:uri="271254ee-1e7f-4a9d-a7d2-a2302e6e5eb2"/>
  </ds:schemaRefs>
</ds:datastoreItem>
</file>

<file path=customXml/itemProps3.xml><?xml version="1.0" encoding="utf-8"?>
<ds:datastoreItem xmlns:ds="http://schemas.openxmlformats.org/officeDocument/2006/customXml" ds:itemID="{08B54659-9443-41D8-A158-CF234E03A43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140</TotalTime>
  <Words>82</Words>
  <Application>Microsoft Office PowerPoint</Application>
  <PresentationFormat>Grand écran</PresentationFormat>
  <Paragraphs>32</Paragraphs>
  <Slides>6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Wingdings 3</vt:lpstr>
      <vt:lpstr>Ion</vt:lpstr>
      <vt:lpstr>Gestion de projet</vt:lpstr>
      <vt:lpstr>États des lieux</vt:lpstr>
      <vt:lpstr>État actuel</vt:lpstr>
      <vt:lpstr>Et demain ?</vt:lpstr>
      <vt:lpstr>Prochaines étapes</vt:lpstr>
      <vt:lpstr>Interdépendances et ressources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Rapport d’état du projet</dc:title>
  <dc:creator>Vigouroux</dc:creator>
  <cp:lastModifiedBy>Emmanuel Barraud - La Clef Numérique</cp:lastModifiedBy>
  <cp:revision>19</cp:revision>
  <dcterms:created xsi:type="dcterms:W3CDTF">2013-02-04T12:44:41Z</dcterms:created>
  <dcterms:modified xsi:type="dcterms:W3CDTF">2022-11-02T14:03:36Z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0x010100174DEAFE30E27B41A9EB89A81D5ADC4A</vt:lpwstr>
  </property>
  <property fmtid="{D5CDD505-2E9C-101B-9397-08002B2CF9AE}" pid="3" name="MediaServiceImageTags">
    <vt:lpwstr/>
  </property>
</Properties>
</file>